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84" r:id="rId2"/>
    <p:sldId id="283" r:id="rId3"/>
    <p:sldId id="282" r:id="rId4"/>
    <p:sldId id="285" r:id="rId5"/>
    <p:sldId id="286" r:id="rId6"/>
    <p:sldId id="287" r:id="rId7"/>
    <p:sldId id="288" r:id="rId8"/>
    <p:sldId id="28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F2335-73D6-4F72-8E42-164DA391CAA5}" v="33" dt="2021-11-18T07:18:53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nojmoRegion ZnojmoRegion" userId="9b34a4e3aae410c9" providerId="LiveId" clId="{963F2335-73D6-4F72-8E42-164DA391CAA5}"/>
    <pc:docChg chg="undo custSel addSld delSld modSld sldOrd">
      <pc:chgData name="ZnojmoRegion ZnojmoRegion" userId="9b34a4e3aae410c9" providerId="LiveId" clId="{963F2335-73D6-4F72-8E42-164DA391CAA5}" dt="2021-11-18T07:22:12.699" v="1945" actId="255"/>
      <pc:docMkLst>
        <pc:docMk/>
      </pc:docMkLst>
      <pc:sldChg chg="addSp delSp modSp del mod addAnim delAnim delDesignElem">
        <pc:chgData name="ZnojmoRegion ZnojmoRegion" userId="9b34a4e3aae410c9" providerId="LiveId" clId="{963F2335-73D6-4F72-8E42-164DA391CAA5}" dt="2021-11-17T18:20:36.047" v="116" actId="2696"/>
        <pc:sldMkLst>
          <pc:docMk/>
          <pc:sldMk cId="230849402" sldId="256"/>
        </pc:sldMkLst>
        <pc:spChg chg="mod">
          <ac:chgData name="ZnojmoRegion ZnojmoRegion" userId="9b34a4e3aae410c9" providerId="LiveId" clId="{963F2335-73D6-4F72-8E42-164DA391CAA5}" dt="2021-11-17T18:11:57.571" v="104" actId="26606"/>
          <ac:spMkLst>
            <pc:docMk/>
            <pc:sldMk cId="230849402" sldId="256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8:11:57.571" v="104" actId="26606"/>
          <ac:spMkLst>
            <pc:docMk/>
            <pc:sldMk cId="230849402" sldId="256"/>
            <ac:spMk id="3" creationId="{7142C07F-58AB-49C8-80FB-8D3BEA8ED4BB}"/>
          </ac:spMkLst>
        </pc:spChg>
        <pc:spChg chg="add del">
          <ac:chgData name="ZnojmoRegion ZnojmoRegion" userId="9b34a4e3aae410c9" providerId="LiveId" clId="{963F2335-73D6-4F72-8E42-164DA391CAA5}" dt="2021-11-17T18:11:57.571" v="104" actId="26606"/>
          <ac:spMkLst>
            <pc:docMk/>
            <pc:sldMk cId="230849402" sldId="256"/>
            <ac:spMk id="9" creationId="{6482F060-A4AF-4E0B-B364-7C6BA4AE9C03}"/>
          </ac:spMkLst>
        </pc:spChg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230849402" sldId="256"/>
            <ac:spMk id="10" creationId="{6482F060-A4AF-4E0B-B364-7C6BA4AE9C03}"/>
          </ac:spMkLst>
        </pc:spChg>
        <pc:picChg chg="mod">
          <ac:chgData name="ZnojmoRegion ZnojmoRegion" userId="9b34a4e3aae410c9" providerId="LiveId" clId="{963F2335-73D6-4F72-8E42-164DA391CAA5}" dt="2021-11-17T18:18:14.704" v="106" actId="1076"/>
          <ac:picMkLst>
            <pc:docMk/>
            <pc:sldMk cId="230849402" sldId="256"/>
            <ac:picMk id="7" creationId="{EB71DC58-852A-4759-AF99-B07532EE279D}"/>
          </ac:picMkLst>
        </pc:pic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230849402" sldId="256"/>
            <ac:cxnSpMk id="12" creationId="{B9EB6DAA-2F0C-43D5-A577-15D5D2C4E3F5}"/>
          </ac:cxnSpMkLst>
        </pc:cxnChg>
        <pc:cxnChg chg="add del">
          <ac:chgData name="ZnojmoRegion ZnojmoRegion" userId="9b34a4e3aae410c9" providerId="LiveId" clId="{963F2335-73D6-4F72-8E42-164DA391CAA5}" dt="2021-11-17T18:11:57.571" v="104" actId="26606"/>
          <ac:cxnSpMkLst>
            <pc:docMk/>
            <pc:sldMk cId="230849402" sldId="256"/>
            <ac:cxnSpMk id="14" creationId="{B9EB6DAA-2F0C-43D5-A577-15D5D2C4E3F5}"/>
          </ac:cxnSpMkLst>
        </pc:cxnChg>
      </pc:sldChg>
      <pc:sldChg chg="addSp delSp del delDesignElem">
        <pc:chgData name="ZnojmoRegion ZnojmoRegion" userId="9b34a4e3aae410c9" providerId="LiveId" clId="{963F2335-73D6-4F72-8E42-164DA391CAA5}" dt="2021-11-17T18:29:24.379" v="328" actId="2696"/>
        <pc:sldMkLst>
          <pc:docMk/>
          <pc:sldMk cId="3268981512" sldId="258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3268981512" sldId="258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3268981512" sldId="258"/>
            <ac:cxnSpMk id="12" creationId="{B9EB6DAA-2F0C-43D5-A577-15D5D2C4E3F5}"/>
          </ac:cxnSpMkLst>
        </pc:cxnChg>
      </pc:sldChg>
      <pc:sldChg chg="addSp delSp del delDesignElem">
        <pc:chgData name="ZnojmoRegion ZnojmoRegion" userId="9b34a4e3aae410c9" providerId="LiveId" clId="{963F2335-73D6-4F72-8E42-164DA391CAA5}" dt="2021-11-17T18:29:29.845" v="329" actId="2696"/>
        <pc:sldMkLst>
          <pc:docMk/>
          <pc:sldMk cId="118683792" sldId="259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118683792" sldId="259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118683792" sldId="259"/>
            <ac:cxnSpMk id="12" creationId="{B9EB6DAA-2F0C-43D5-A577-15D5D2C4E3F5}"/>
          </ac:cxnSpMkLst>
        </pc:cxnChg>
      </pc:sldChg>
      <pc:sldChg chg="addSp delSp del delDesignElem">
        <pc:chgData name="ZnojmoRegion ZnojmoRegion" userId="9b34a4e3aae410c9" providerId="LiveId" clId="{963F2335-73D6-4F72-8E42-164DA391CAA5}" dt="2021-11-17T18:29:33.347" v="330" actId="2696"/>
        <pc:sldMkLst>
          <pc:docMk/>
          <pc:sldMk cId="3751230905" sldId="260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3751230905" sldId="260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3751230905" sldId="260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26.139" v="371" actId="2696"/>
        <pc:sldMkLst>
          <pc:docMk/>
          <pc:sldMk cId="1516588874" sldId="261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1516588874" sldId="261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1516588874" sldId="261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26.139" v="371" actId="2696"/>
        <pc:sldMkLst>
          <pc:docMk/>
          <pc:sldMk cId="717384297" sldId="262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717384297" sldId="262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717384297" sldId="262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26.139" v="371" actId="2696"/>
        <pc:sldMkLst>
          <pc:docMk/>
          <pc:sldMk cId="51838181" sldId="263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51838181" sldId="263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51838181" sldId="263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5.414" v="373" actId="2696"/>
        <pc:sldMkLst>
          <pc:docMk/>
          <pc:sldMk cId="364084210" sldId="264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364084210" sldId="264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364084210" sldId="264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1.533" v="372" actId="2696"/>
        <pc:sldMkLst>
          <pc:docMk/>
          <pc:sldMk cId="2112964192" sldId="265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2112964192" sldId="265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2112964192" sldId="265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5.414" v="373" actId="2696"/>
        <pc:sldMkLst>
          <pc:docMk/>
          <pc:sldMk cId="1773545299" sldId="266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1773545299" sldId="266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1773545299" sldId="266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5.414" v="373" actId="2696"/>
        <pc:sldMkLst>
          <pc:docMk/>
          <pc:sldMk cId="814441804" sldId="267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814441804" sldId="267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814441804" sldId="267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9.830" v="374" actId="2696"/>
        <pc:sldMkLst>
          <pc:docMk/>
          <pc:sldMk cId="2164120061" sldId="268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2164120061" sldId="268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2164120061" sldId="268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9.830" v="374" actId="2696"/>
        <pc:sldMkLst>
          <pc:docMk/>
          <pc:sldMk cId="613702883" sldId="269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613702883" sldId="269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613702883" sldId="269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39.830" v="374" actId="2696"/>
        <pc:sldMkLst>
          <pc:docMk/>
          <pc:sldMk cId="3450593547" sldId="270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3450593547" sldId="270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3450593547" sldId="270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44.407" v="375" actId="2696"/>
        <pc:sldMkLst>
          <pc:docMk/>
          <pc:sldMk cId="1720326891" sldId="271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1720326891" sldId="271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1720326891" sldId="271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44.407" v="375" actId="2696"/>
        <pc:sldMkLst>
          <pc:docMk/>
          <pc:sldMk cId="2884966767" sldId="272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2884966767" sldId="272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2884966767" sldId="272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52.383" v="377" actId="2696"/>
        <pc:sldMkLst>
          <pc:docMk/>
          <pc:sldMk cId="3293246268" sldId="273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3293246268" sldId="273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3293246268" sldId="273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44.407" v="375" actId="2696"/>
        <pc:sldMkLst>
          <pc:docMk/>
          <pc:sldMk cId="2371286153" sldId="274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2371286153" sldId="274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2371286153" sldId="274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48.488" v="376" actId="2696"/>
        <pc:sldMkLst>
          <pc:docMk/>
          <pc:sldMk cId="1981059176" sldId="275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1981059176" sldId="275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1981059176" sldId="275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48.488" v="376" actId="2696"/>
        <pc:sldMkLst>
          <pc:docMk/>
          <pc:sldMk cId="2744470920" sldId="276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2744470920" sldId="276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2744470920" sldId="276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48.488" v="376" actId="2696"/>
        <pc:sldMkLst>
          <pc:docMk/>
          <pc:sldMk cId="1404838631" sldId="277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1404838631" sldId="277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1404838631" sldId="277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52.383" v="377" actId="2696"/>
        <pc:sldMkLst>
          <pc:docMk/>
          <pc:sldMk cId="3115168221" sldId="278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3115168221" sldId="278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3115168221" sldId="278"/>
            <ac:cxnSpMk id="12" creationId="{B9EB6DAA-2F0C-43D5-A577-15D5D2C4E3F5}"/>
          </ac:cxnSpMkLst>
        </pc:cxnChg>
      </pc:sldChg>
      <pc:sldChg chg="addSp delSp add del delDesignElem">
        <pc:chgData name="ZnojmoRegion ZnojmoRegion" userId="9b34a4e3aae410c9" providerId="LiveId" clId="{963F2335-73D6-4F72-8E42-164DA391CAA5}" dt="2021-11-17T18:31:52.383" v="377" actId="2696"/>
        <pc:sldMkLst>
          <pc:docMk/>
          <pc:sldMk cId="4072724269" sldId="279"/>
        </pc:sldMkLst>
        <pc:spChg chg="add del">
          <ac:chgData name="ZnojmoRegion ZnojmoRegion" userId="9b34a4e3aae410c9" providerId="LiveId" clId="{963F2335-73D6-4F72-8E42-164DA391CAA5}" dt="2021-11-17T18:12:01.176" v="105"/>
          <ac:spMkLst>
            <pc:docMk/>
            <pc:sldMk cId="4072724269" sldId="279"/>
            <ac:spMk id="10" creationId="{6482F060-A4AF-4E0B-B364-7C6BA4AE9C03}"/>
          </ac:spMkLst>
        </pc:spChg>
        <pc:cxnChg chg="add del">
          <ac:chgData name="ZnojmoRegion ZnojmoRegion" userId="9b34a4e3aae410c9" providerId="LiveId" clId="{963F2335-73D6-4F72-8E42-164DA391CAA5}" dt="2021-11-17T18:12:01.176" v="105"/>
          <ac:cxnSpMkLst>
            <pc:docMk/>
            <pc:sldMk cId="4072724269" sldId="279"/>
            <ac:cxnSpMk id="12" creationId="{B9EB6DAA-2F0C-43D5-A577-15D5D2C4E3F5}"/>
          </ac:cxnSpMkLst>
        </pc:cxnChg>
      </pc:sldChg>
      <pc:sldChg chg="addSp delSp modSp add del mod ord">
        <pc:chgData name="ZnojmoRegion ZnojmoRegion" userId="9b34a4e3aae410c9" providerId="LiveId" clId="{963F2335-73D6-4F72-8E42-164DA391CAA5}" dt="2021-11-17T18:39:35.284" v="601" actId="2696"/>
        <pc:sldMkLst>
          <pc:docMk/>
          <pc:sldMk cId="2554555210" sldId="280"/>
        </pc:sldMkLst>
        <pc:spChg chg="mod">
          <ac:chgData name="ZnojmoRegion ZnojmoRegion" userId="9b34a4e3aae410c9" providerId="LiveId" clId="{963F2335-73D6-4F72-8E42-164DA391CAA5}" dt="2021-11-17T18:19:18.140" v="114" actId="20577"/>
          <ac:spMkLst>
            <pc:docMk/>
            <pc:sldMk cId="2554555210" sldId="280"/>
            <ac:spMk id="3" creationId="{7142C07F-58AB-49C8-80FB-8D3BEA8ED4BB}"/>
          </ac:spMkLst>
        </pc:spChg>
        <pc:picChg chg="add mod">
          <ac:chgData name="ZnojmoRegion ZnojmoRegion" userId="9b34a4e3aae410c9" providerId="LiveId" clId="{963F2335-73D6-4F72-8E42-164DA391CAA5}" dt="2021-11-17T18:19:03.967" v="113" actId="1076"/>
          <ac:picMkLst>
            <pc:docMk/>
            <pc:sldMk cId="2554555210" sldId="280"/>
            <ac:picMk id="5" creationId="{1B091525-5092-4B60-A141-CEB6E8732836}"/>
          </ac:picMkLst>
        </pc:picChg>
        <pc:picChg chg="del">
          <ac:chgData name="ZnojmoRegion ZnojmoRegion" userId="9b34a4e3aae410c9" providerId="LiveId" clId="{963F2335-73D6-4F72-8E42-164DA391CAA5}" dt="2021-11-17T18:18:57.543" v="112" actId="478"/>
          <ac:picMkLst>
            <pc:docMk/>
            <pc:sldMk cId="2554555210" sldId="280"/>
            <ac:picMk id="7" creationId="{EB71DC58-852A-4759-AF99-B07532EE279D}"/>
          </ac:picMkLst>
        </pc:picChg>
      </pc:sldChg>
      <pc:sldChg chg="addSp delSp modSp add del mod">
        <pc:chgData name="ZnojmoRegion ZnojmoRegion" userId="9b34a4e3aae410c9" providerId="LiveId" clId="{963F2335-73D6-4F72-8E42-164DA391CAA5}" dt="2021-11-17T19:21:04.944" v="1649" actId="27636"/>
        <pc:sldMkLst>
          <pc:docMk/>
          <pc:sldMk cId="3711523266" sldId="281"/>
        </pc:sldMkLst>
        <pc:spChg chg="mod">
          <ac:chgData name="ZnojmoRegion ZnojmoRegion" userId="9b34a4e3aae410c9" providerId="LiveId" clId="{963F2335-73D6-4F72-8E42-164DA391CAA5}" dt="2021-11-17T19:19:56.245" v="1644" actId="14100"/>
          <ac:spMkLst>
            <pc:docMk/>
            <pc:sldMk cId="3711523266" sldId="281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9:21:04.944" v="1649" actId="27636"/>
          <ac:spMkLst>
            <pc:docMk/>
            <pc:sldMk cId="3711523266" sldId="281"/>
            <ac:spMk id="3" creationId="{7142C07F-58AB-49C8-80FB-8D3BEA8ED4BB}"/>
          </ac:spMkLst>
        </pc:spChg>
        <pc:spChg chg="del">
          <ac:chgData name="ZnojmoRegion ZnojmoRegion" userId="9b34a4e3aae410c9" providerId="LiveId" clId="{963F2335-73D6-4F72-8E42-164DA391CAA5}" dt="2021-11-17T18:26:02.124" v="304" actId="26606"/>
          <ac:spMkLst>
            <pc:docMk/>
            <pc:sldMk cId="3711523266" sldId="281"/>
            <ac:spMk id="10" creationId="{6482F060-A4AF-4E0B-B364-7C6BA4AE9C03}"/>
          </ac:spMkLst>
        </pc:spChg>
        <pc:spChg chg="add del">
          <ac:chgData name="ZnojmoRegion ZnojmoRegion" userId="9b34a4e3aae410c9" providerId="LiveId" clId="{963F2335-73D6-4F72-8E42-164DA391CAA5}" dt="2021-11-17T19:19:45.296" v="1642" actId="26606"/>
          <ac:spMkLst>
            <pc:docMk/>
            <pc:sldMk cId="3711523266" sldId="281"/>
            <ac:spMk id="17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9:19:45.296" v="1642" actId="26606"/>
          <ac:spMkLst>
            <pc:docMk/>
            <pc:sldMk cId="3711523266" sldId="281"/>
            <ac:spMk id="21" creationId="{E844E128-FF69-4E9F-8327-6B504B3C5AE1}"/>
          </ac:spMkLst>
        </pc:spChg>
        <pc:spChg chg="add">
          <ac:chgData name="ZnojmoRegion ZnojmoRegion" userId="9b34a4e3aae410c9" providerId="LiveId" clId="{963F2335-73D6-4F72-8E42-164DA391CAA5}" dt="2021-11-17T19:19:45.296" v="1642" actId="26606"/>
          <ac:spMkLst>
            <pc:docMk/>
            <pc:sldMk cId="3711523266" sldId="281"/>
            <ac:spMk id="28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9:19:45.296" v="1642" actId="26606"/>
          <ac:spMkLst>
            <pc:docMk/>
            <pc:sldMk cId="3711523266" sldId="281"/>
            <ac:spMk id="32" creationId="{E844E128-FF69-4E9F-8327-6B504B3C5AE1}"/>
          </ac:spMkLst>
        </pc:spChg>
        <pc:picChg chg="mod">
          <ac:chgData name="ZnojmoRegion ZnojmoRegion" userId="9b34a4e3aae410c9" providerId="LiveId" clId="{963F2335-73D6-4F72-8E42-164DA391CAA5}" dt="2021-11-17T18:26:02.124" v="304" actId="26606"/>
          <ac:picMkLst>
            <pc:docMk/>
            <pc:sldMk cId="3711523266" sldId="281"/>
            <ac:picMk id="5" creationId="{1B091525-5092-4B60-A141-CEB6E8732836}"/>
          </ac:picMkLst>
        </pc:picChg>
        <pc:cxnChg chg="del">
          <ac:chgData name="ZnojmoRegion ZnojmoRegion" userId="9b34a4e3aae410c9" providerId="LiveId" clId="{963F2335-73D6-4F72-8E42-164DA391CAA5}" dt="2021-11-17T18:26:02.124" v="304" actId="26606"/>
          <ac:cxnSpMkLst>
            <pc:docMk/>
            <pc:sldMk cId="3711523266" sldId="281"/>
            <ac:cxnSpMk id="12" creationId="{B9EB6DAA-2F0C-43D5-A577-15D5D2C4E3F5}"/>
          </ac:cxnSpMkLst>
        </pc:cxnChg>
        <pc:cxnChg chg="add del">
          <ac:chgData name="ZnojmoRegion ZnojmoRegion" userId="9b34a4e3aae410c9" providerId="LiveId" clId="{963F2335-73D6-4F72-8E42-164DA391CAA5}" dt="2021-11-17T19:19:45.296" v="1642" actId="26606"/>
          <ac:cxnSpMkLst>
            <pc:docMk/>
            <pc:sldMk cId="3711523266" sldId="281"/>
            <ac:cxnSpMk id="19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9:19:45.296" v="1642" actId="26606"/>
          <ac:cxnSpMkLst>
            <pc:docMk/>
            <pc:sldMk cId="3711523266" sldId="281"/>
            <ac:cxnSpMk id="23" creationId="{055CEADF-09EA-423C-8C45-F94AF44D5AF0}"/>
          </ac:cxnSpMkLst>
        </pc:cxnChg>
        <pc:cxnChg chg="add">
          <ac:chgData name="ZnojmoRegion ZnojmoRegion" userId="9b34a4e3aae410c9" providerId="LiveId" clId="{963F2335-73D6-4F72-8E42-164DA391CAA5}" dt="2021-11-17T19:19:45.296" v="1642" actId="26606"/>
          <ac:cxnSpMkLst>
            <pc:docMk/>
            <pc:sldMk cId="3711523266" sldId="281"/>
            <ac:cxnSpMk id="30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9:19:45.296" v="1642" actId="26606"/>
          <ac:cxnSpMkLst>
            <pc:docMk/>
            <pc:sldMk cId="3711523266" sldId="281"/>
            <ac:cxnSpMk id="34" creationId="{055CEADF-09EA-423C-8C45-F94AF44D5AF0}"/>
          </ac:cxnSpMkLst>
        </pc:cxnChg>
      </pc:sldChg>
      <pc:sldChg chg="addSp delSp modSp add mod">
        <pc:chgData name="ZnojmoRegion ZnojmoRegion" userId="9b34a4e3aae410c9" providerId="LiveId" clId="{963F2335-73D6-4F72-8E42-164DA391CAA5}" dt="2021-11-17T19:28:51.454" v="1667" actId="20577"/>
        <pc:sldMkLst>
          <pc:docMk/>
          <pc:sldMk cId="3932094215" sldId="282"/>
        </pc:sldMkLst>
        <pc:spChg chg="mod">
          <ac:chgData name="ZnojmoRegion ZnojmoRegion" userId="9b34a4e3aae410c9" providerId="LiveId" clId="{963F2335-73D6-4F72-8E42-164DA391CAA5}" dt="2021-11-17T19:04:49.179" v="1417" actId="255"/>
          <ac:spMkLst>
            <pc:docMk/>
            <pc:sldMk cId="3932094215" sldId="282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9:28:51.454" v="1667" actId="20577"/>
          <ac:spMkLst>
            <pc:docMk/>
            <pc:sldMk cId="3932094215" sldId="282"/>
            <ac:spMk id="3" creationId="{7142C07F-58AB-49C8-80FB-8D3BEA8ED4BB}"/>
          </ac:spMkLst>
        </pc:spChg>
        <pc:spChg chg="del">
          <ac:chgData name="ZnojmoRegion ZnojmoRegion" userId="9b34a4e3aae410c9" providerId="LiveId" clId="{963F2335-73D6-4F72-8E42-164DA391CAA5}" dt="2021-11-17T18:38:35.592" v="586" actId="26606"/>
          <ac:spMkLst>
            <pc:docMk/>
            <pc:sldMk cId="3932094215" sldId="282"/>
            <ac:spMk id="10" creationId="{6482F060-A4AF-4E0B-B364-7C6BA4AE9C03}"/>
          </ac:spMkLst>
        </pc:spChg>
        <pc:spChg chg="add del">
          <ac:chgData name="ZnojmoRegion ZnojmoRegion" userId="9b34a4e3aae410c9" providerId="LiveId" clId="{963F2335-73D6-4F72-8E42-164DA391CAA5}" dt="2021-11-17T19:04:11.828" v="1415" actId="26606"/>
          <ac:spMkLst>
            <pc:docMk/>
            <pc:sldMk cId="3932094215" sldId="282"/>
            <ac:spMk id="17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9:04:11.828" v="1415" actId="26606"/>
          <ac:spMkLst>
            <pc:docMk/>
            <pc:sldMk cId="3932094215" sldId="282"/>
            <ac:spMk id="21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7T19:04:27.594" v="1416" actId="26606"/>
          <ac:spMkLst>
            <pc:docMk/>
            <pc:sldMk cId="3932094215" sldId="282"/>
            <ac:spMk id="28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9:04:27.594" v="1416" actId="26606"/>
          <ac:spMkLst>
            <pc:docMk/>
            <pc:sldMk cId="3932094215" sldId="282"/>
            <ac:spMk id="32" creationId="{E844E128-FF69-4E9F-8327-6B504B3C5AE1}"/>
          </ac:spMkLst>
        </pc:spChg>
        <pc:spChg chg="add">
          <ac:chgData name="ZnojmoRegion ZnojmoRegion" userId="9b34a4e3aae410c9" providerId="LiveId" clId="{963F2335-73D6-4F72-8E42-164DA391CAA5}" dt="2021-11-17T19:04:27.594" v="1416" actId="26606"/>
          <ac:spMkLst>
            <pc:docMk/>
            <pc:sldMk cId="3932094215" sldId="282"/>
            <ac:spMk id="39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9:04:27.594" v="1416" actId="26606"/>
          <ac:spMkLst>
            <pc:docMk/>
            <pc:sldMk cId="3932094215" sldId="282"/>
            <ac:spMk id="43" creationId="{E844E128-FF69-4E9F-8327-6B504B3C5AE1}"/>
          </ac:spMkLst>
        </pc:spChg>
        <pc:picChg chg="mod">
          <ac:chgData name="ZnojmoRegion ZnojmoRegion" userId="9b34a4e3aae410c9" providerId="LiveId" clId="{963F2335-73D6-4F72-8E42-164DA391CAA5}" dt="2021-11-17T19:04:27.594" v="1416" actId="26606"/>
          <ac:picMkLst>
            <pc:docMk/>
            <pc:sldMk cId="3932094215" sldId="282"/>
            <ac:picMk id="5" creationId="{1B091525-5092-4B60-A141-CEB6E8732836}"/>
          </ac:picMkLst>
        </pc:picChg>
        <pc:cxnChg chg="del">
          <ac:chgData name="ZnojmoRegion ZnojmoRegion" userId="9b34a4e3aae410c9" providerId="LiveId" clId="{963F2335-73D6-4F72-8E42-164DA391CAA5}" dt="2021-11-17T18:38:35.592" v="586" actId="26606"/>
          <ac:cxnSpMkLst>
            <pc:docMk/>
            <pc:sldMk cId="3932094215" sldId="282"/>
            <ac:cxnSpMk id="12" creationId="{B9EB6DAA-2F0C-43D5-A577-15D5D2C4E3F5}"/>
          </ac:cxnSpMkLst>
        </pc:cxnChg>
        <pc:cxnChg chg="add del">
          <ac:chgData name="ZnojmoRegion ZnojmoRegion" userId="9b34a4e3aae410c9" providerId="LiveId" clId="{963F2335-73D6-4F72-8E42-164DA391CAA5}" dt="2021-11-17T19:04:11.828" v="1415" actId="26606"/>
          <ac:cxnSpMkLst>
            <pc:docMk/>
            <pc:sldMk cId="3932094215" sldId="282"/>
            <ac:cxnSpMk id="19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9:04:11.828" v="1415" actId="26606"/>
          <ac:cxnSpMkLst>
            <pc:docMk/>
            <pc:sldMk cId="3932094215" sldId="282"/>
            <ac:cxnSpMk id="23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7T19:04:27.594" v="1416" actId="26606"/>
          <ac:cxnSpMkLst>
            <pc:docMk/>
            <pc:sldMk cId="3932094215" sldId="282"/>
            <ac:cxnSpMk id="30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9:04:27.594" v="1416" actId="26606"/>
          <ac:cxnSpMkLst>
            <pc:docMk/>
            <pc:sldMk cId="3932094215" sldId="282"/>
            <ac:cxnSpMk id="34" creationId="{055CEADF-09EA-423C-8C45-F94AF44D5AF0}"/>
          </ac:cxnSpMkLst>
        </pc:cxnChg>
        <pc:cxnChg chg="add">
          <ac:chgData name="ZnojmoRegion ZnojmoRegion" userId="9b34a4e3aae410c9" providerId="LiveId" clId="{963F2335-73D6-4F72-8E42-164DA391CAA5}" dt="2021-11-17T19:04:27.594" v="1416" actId="26606"/>
          <ac:cxnSpMkLst>
            <pc:docMk/>
            <pc:sldMk cId="3932094215" sldId="282"/>
            <ac:cxnSpMk id="41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9:04:27.594" v="1416" actId="26606"/>
          <ac:cxnSpMkLst>
            <pc:docMk/>
            <pc:sldMk cId="3932094215" sldId="282"/>
            <ac:cxnSpMk id="45" creationId="{055CEADF-09EA-423C-8C45-F94AF44D5AF0}"/>
          </ac:cxnSpMkLst>
        </pc:cxnChg>
      </pc:sldChg>
      <pc:sldChg chg="addSp delSp modSp add del mod ord">
        <pc:chgData name="ZnojmoRegion ZnojmoRegion" userId="9b34a4e3aae410c9" providerId="LiveId" clId="{963F2335-73D6-4F72-8E42-164DA391CAA5}" dt="2021-11-17T18:53:02.354" v="1036" actId="2696"/>
        <pc:sldMkLst>
          <pc:docMk/>
          <pc:sldMk cId="2259302228" sldId="283"/>
        </pc:sldMkLst>
        <pc:spChg chg="mod">
          <ac:chgData name="ZnojmoRegion ZnojmoRegion" userId="9b34a4e3aae410c9" providerId="LiveId" clId="{963F2335-73D6-4F72-8E42-164DA391CAA5}" dt="2021-11-17T18:51:10.161" v="1018" actId="14100"/>
          <ac:spMkLst>
            <pc:docMk/>
            <pc:sldMk cId="2259302228" sldId="283"/>
            <ac:spMk id="2" creationId="{43C65001-6D6B-42CE-8F34-1E0628F51F8A}"/>
          </ac:spMkLst>
        </pc:spChg>
        <pc:spChg chg="mod ord">
          <ac:chgData name="ZnojmoRegion ZnojmoRegion" userId="9b34a4e3aae410c9" providerId="LiveId" clId="{963F2335-73D6-4F72-8E42-164DA391CAA5}" dt="2021-11-17T18:49:44.258" v="937" actId="14100"/>
          <ac:spMkLst>
            <pc:docMk/>
            <pc:sldMk cId="2259302228" sldId="283"/>
            <ac:spMk id="3" creationId="{7142C07F-58AB-49C8-80FB-8D3BEA8ED4BB}"/>
          </ac:spMkLst>
        </pc:spChg>
        <pc:spChg chg="add del">
          <ac:chgData name="ZnojmoRegion ZnojmoRegion" userId="9b34a4e3aae410c9" providerId="LiveId" clId="{963F2335-73D6-4F72-8E42-164DA391CAA5}" dt="2021-11-17T18:39:16.435" v="597" actId="26606"/>
          <ac:spMkLst>
            <pc:docMk/>
            <pc:sldMk cId="2259302228" sldId="283"/>
            <ac:spMk id="17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8:39:16.435" v="597" actId="26606"/>
          <ac:spMkLst>
            <pc:docMk/>
            <pc:sldMk cId="2259302228" sldId="283"/>
            <ac:spMk id="21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7T18:39:09.443" v="591" actId="26606"/>
          <ac:spMkLst>
            <pc:docMk/>
            <pc:sldMk cId="2259302228" sldId="283"/>
            <ac:spMk id="28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8:39:09.443" v="591" actId="26606"/>
          <ac:spMkLst>
            <pc:docMk/>
            <pc:sldMk cId="2259302228" sldId="283"/>
            <ac:spMk id="32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7T18:39:13.649" v="594" actId="26606"/>
          <ac:spMkLst>
            <pc:docMk/>
            <pc:sldMk cId="2259302228" sldId="283"/>
            <ac:spMk id="36" creationId="{0AF4F2BA-3C03-4E2C-8ABC-0949B61B3C5E}"/>
          </ac:spMkLst>
        </pc:spChg>
        <pc:spChg chg="add del">
          <ac:chgData name="ZnojmoRegion ZnojmoRegion" userId="9b34a4e3aae410c9" providerId="LiveId" clId="{963F2335-73D6-4F72-8E42-164DA391CAA5}" dt="2021-11-17T18:39:13.649" v="594" actId="26606"/>
          <ac:spMkLst>
            <pc:docMk/>
            <pc:sldMk cId="2259302228" sldId="283"/>
            <ac:spMk id="38" creationId="{B40A8CA7-7D5A-43B0-A1A0-B558ECA9EED1}"/>
          </ac:spMkLst>
        </pc:spChg>
        <pc:spChg chg="add del">
          <ac:chgData name="ZnojmoRegion ZnojmoRegion" userId="9b34a4e3aae410c9" providerId="LiveId" clId="{963F2335-73D6-4F72-8E42-164DA391CAA5}" dt="2021-11-17T18:39:16.435" v="596" actId="26606"/>
          <ac:spMkLst>
            <pc:docMk/>
            <pc:sldMk cId="2259302228" sldId="283"/>
            <ac:spMk id="40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8:39:16.435" v="596" actId="26606"/>
          <ac:spMkLst>
            <pc:docMk/>
            <pc:sldMk cId="2259302228" sldId="283"/>
            <ac:spMk id="42" creationId="{E844E128-FF69-4E9F-8327-6B504B3C5AE1}"/>
          </ac:spMkLst>
        </pc:spChg>
        <pc:spChg chg="add">
          <ac:chgData name="ZnojmoRegion ZnojmoRegion" userId="9b34a4e3aae410c9" providerId="LiveId" clId="{963F2335-73D6-4F72-8E42-164DA391CAA5}" dt="2021-11-17T18:39:16.435" v="597" actId="26606"/>
          <ac:spMkLst>
            <pc:docMk/>
            <pc:sldMk cId="2259302228" sldId="283"/>
            <ac:spMk id="45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8:39:16.435" v="597" actId="26606"/>
          <ac:spMkLst>
            <pc:docMk/>
            <pc:sldMk cId="2259302228" sldId="283"/>
            <ac:spMk id="47" creationId="{E844E128-FF69-4E9F-8327-6B504B3C5AE1}"/>
          </ac:spMkLst>
        </pc:spChg>
        <pc:picChg chg="mod ord">
          <ac:chgData name="ZnojmoRegion ZnojmoRegion" userId="9b34a4e3aae410c9" providerId="LiveId" clId="{963F2335-73D6-4F72-8E42-164DA391CAA5}" dt="2021-11-17T18:39:16.435" v="597" actId="26606"/>
          <ac:picMkLst>
            <pc:docMk/>
            <pc:sldMk cId="2259302228" sldId="283"/>
            <ac:picMk id="5" creationId="{1B091525-5092-4B60-A141-CEB6E8732836}"/>
          </ac:picMkLst>
        </pc:picChg>
        <pc:cxnChg chg="add del">
          <ac:chgData name="ZnojmoRegion ZnojmoRegion" userId="9b34a4e3aae410c9" providerId="LiveId" clId="{963F2335-73D6-4F72-8E42-164DA391CAA5}" dt="2021-11-17T18:39:16.435" v="597" actId="26606"/>
          <ac:cxnSpMkLst>
            <pc:docMk/>
            <pc:sldMk cId="2259302228" sldId="283"/>
            <ac:cxnSpMk id="19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8:39:16.435" v="597" actId="26606"/>
          <ac:cxnSpMkLst>
            <pc:docMk/>
            <pc:sldMk cId="2259302228" sldId="283"/>
            <ac:cxnSpMk id="23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7T18:39:09.443" v="591" actId="26606"/>
          <ac:cxnSpMkLst>
            <pc:docMk/>
            <pc:sldMk cId="2259302228" sldId="283"/>
            <ac:cxnSpMk id="30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8:39:09.443" v="591" actId="26606"/>
          <ac:cxnSpMkLst>
            <pc:docMk/>
            <pc:sldMk cId="2259302228" sldId="283"/>
            <ac:cxnSpMk id="34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7T18:39:13.649" v="594" actId="26606"/>
          <ac:cxnSpMkLst>
            <pc:docMk/>
            <pc:sldMk cId="2259302228" sldId="283"/>
            <ac:cxnSpMk id="37" creationId="{A07787ED-5EDC-4C54-AD87-55B60D0FE397}"/>
          </ac:cxnSpMkLst>
        </pc:cxnChg>
        <pc:cxnChg chg="add del">
          <ac:chgData name="ZnojmoRegion ZnojmoRegion" userId="9b34a4e3aae410c9" providerId="LiveId" clId="{963F2335-73D6-4F72-8E42-164DA391CAA5}" dt="2021-11-17T18:39:16.435" v="596" actId="26606"/>
          <ac:cxnSpMkLst>
            <pc:docMk/>
            <pc:sldMk cId="2259302228" sldId="283"/>
            <ac:cxnSpMk id="41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8:39:16.435" v="596" actId="26606"/>
          <ac:cxnSpMkLst>
            <pc:docMk/>
            <pc:sldMk cId="2259302228" sldId="283"/>
            <ac:cxnSpMk id="43" creationId="{055CEADF-09EA-423C-8C45-F94AF44D5AF0}"/>
          </ac:cxnSpMkLst>
        </pc:cxnChg>
        <pc:cxnChg chg="add">
          <ac:chgData name="ZnojmoRegion ZnojmoRegion" userId="9b34a4e3aae410c9" providerId="LiveId" clId="{963F2335-73D6-4F72-8E42-164DA391CAA5}" dt="2021-11-17T18:39:16.435" v="597" actId="26606"/>
          <ac:cxnSpMkLst>
            <pc:docMk/>
            <pc:sldMk cId="2259302228" sldId="283"/>
            <ac:cxnSpMk id="46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8:39:16.435" v="597" actId="26606"/>
          <ac:cxnSpMkLst>
            <pc:docMk/>
            <pc:sldMk cId="2259302228" sldId="283"/>
            <ac:cxnSpMk id="48" creationId="{055CEADF-09EA-423C-8C45-F94AF44D5AF0}"/>
          </ac:cxnSpMkLst>
        </pc:cxnChg>
      </pc:sldChg>
      <pc:sldChg chg="modSp add mod">
        <pc:chgData name="ZnojmoRegion ZnojmoRegion" userId="9b34a4e3aae410c9" providerId="LiveId" clId="{963F2335-73D6-4F72-8E42-164DA391CAA5}" dt="2021-11-17T18:45:34.421" v="847" actId="255"/>
        <pc:sldMkLst>
          <pc:docMk/>
          <pc:sldMk cId="2577143571" sldId="284"/>
        </pc:sldMkLst>
        <pc:spChg chg="mod">
          <ac:chgData name="ZnojmoRegion ZnojmoRegion" userId="9b34a4e3aae410c9" providerId="LiveId" clId="{963F2335-73D6-4F72-8E42-164DA391CAA5}" dt="2021-11-17T18:44:02.845" v="820" actId="14100"/>
          <ac:spMkLst>
            <pc:docMk/>
            <pc:sldMk cId="2577143571" sldId="284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8:45:34.421" v="847" actId="255"/>
          <ac:spMkLst>
            <pc:docMk/>
            <pc:sldMk cId="2577143571" sldId="284"/>
            <ac:spMk id="3" creationId="{7142C07F-58AB-49C8-80FB-8D3BEA8ED4BB}"/>
          </ac:spMkLst>
        </pc:spChg>
      </pc:sldChg>
      <pc:sldChg chg="addSp delSp modSp add del mod ord">
        <pc:chgData name="ZnojmoRegion ZnojmoRegion" userId="9b34a4e3aae410c9" providerId="LiveId" clId="{963F2335-73D6-4F72-8E42-164DA391CAA5}" dt="2021-11-17T18:46:36.121" v="865" actId="2696"/>
        <pc:sldMkLst>
          <pc:docMk/>
          <pc:sldMk cId="2265988226" sldId="285"/>
        </pc:sldMkLst>
        <pc:spChg chg="mod">
          <ac:chgData name="ZnojmoRegion ZnojmoRegion" userId="9b34a4e3aae410c9" providerId="LiveId" clId="{963F2335-73D6-4F72-8E42-164DA391CAA5}" dt="2021-11-17T18:45:05.196" v="845" actId="26606"/>
          <ac:spMkLst>
            <pc:docMk/>
            <pc:sldMk cId="2265988226" sldId="285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8:45:05.196" v="845" actId="26606"/>
          <ac:spMkLst>
            <pc:docMk/>
            <pc:sldMk cId="2265988226" sldId="285"/>
            <ac:spMk id="3" creationId="{7142C07F-58AB-49C8-80FB-8D3BEA8ED4BB}"/>
          </ac:spMkLst>
        </pc:spChg>
        <pc:spChg chg="del">
          <ac:chgData name="ZnojmoRegion ZnojmoRegion" userId="9b34a4e3aae410c9" providerId="LiveId" clId="{963F2335-73D6-4F72-8E42-164DA391CAA5}" dt="2021-11-17T18:45:05.196" v="845" actId="26606"/>
          <ac:spMkLst>
            <pc:docMk/>
            <pc:sldMk cId="2265988226" sldId="285"/>
            <ac:spMk id="10" creationId="{6482F060-A4AF-4E0B-B364-7C6BA4AE9C03}"/>
          </ac:spMkLst>
        </pc:spChg>
        <pc:spChg chg="add">
          <ac:chgData name="ZnojmoRegion ZnojmoRegion" userId="9b34a4e3aae410c9" providerId="LiveId" clId="{963F2335-73D6-4F72-8E42-164DA391CAA5}" dt="2021-11-17T18:45:05.196" v="845" actId="26606"/>
          <ac:spMkLst>
            <pc:docMk/>
            <pc:sldMk cId="2265988226" sldId="285"/>
            <ac:spMk id="17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8:45:05.196" v="845" actId="26606"/>
          <ac:spMkLst>
            <pc:docMk/>
            <pc:sldMk cId="2265988226" sldId="285"/>
            <ac:spMk id="21" creationId="{E844E128-FF69-4E9F-8327-6B504B3C5AE1}"/>
          </ac:spMkLst>
        </pc:spChg>
        <pc:picChg chg="mod">
          <ac:chgData name="ZnojmoRegion ZnojmoRegion" userId="9b34a4e3aae410c9" providerId="LiveId" clId="{963F2335-73D6-4F72-8E42-164DA391CAA5}" dt="2021-11-17T18:45:05.196" v="845" actId="26606"/>
          <ac:picMkLst>
            <pc:docMk/>
            <pc:sldMk cId="2265988226" sldId="285"/>
            <ac:picMk id="5" creationId="{1B091525-5092-4B60-A141-CEB6E8732836}"/>
          </ac:picMkLst>
        </pc:picChg>
        <pc:cxnChg chg="del">
          <ac:chgData name="ZnojmoRegion ZnojmoRegion" userId="9b34a4e3aae410c9" providerId="LiveId" clId="{963F2335-73D6-4F72-8E42-164DA391CAA5}" dt="2021-11-17T18:45:05.196" v="845" actId="26606"/>
          <ac:cxnSpMkLst>
            <pc:docMk/>
            <pc:sldMk cId="2265988226" sldId="285"/>
            <ac:cxnSpMk id="12" creationId="{B9EB6DAA-2F0C-43D5-A577-15D5D2C4E3F5}"/>
          </ac:cxnSpMkLst>
        </pc:cxnChg>
        <pc:cxnChg chg="add">
          <ac:chgData name="ZnojmoRegion ZnojmoRegion" userId="9b34a4e3aae410c9" providerId="LiveId" clId="{963F2335-73D6-4F72-8E42-164DA391CAA5}" dt="2021-11-17T18:45:05.196" v="845" actId="26606"/>
          <ac:cxnSpMkLst>
            <pc:docMk/>
            <pc:sldMk cId="2265988226" sldId="285"/>
            <ac:cxnSpMk id="19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8:45:05.196" v="845" actId="26606"/>
          <ac:cxnSpMkLst>
            <pc:docMk/>
            <pc:sldMk cId="2265988226" sldId="285"/>
            <ac:cxnSpMk id="23" creationId="{055CEADF-09EA-423C-8C45-F94AF44D5AF0}"/>
          </ac:cxnSpMkLst>
        </pc:cxnChg>
      </pc:sldChg>
      <pc:sldChg chg="addSp delSp modSp add mod ord">
        <pc:chgData name="ZnojmoRegion ZnojmoRegion" userId="9b34a4e3aae410c9" providerId="LiveId" clId="{963F2335-73D6-4F72-8E42-164DA391CAA5}" dt="2021-11-17T19:29:23.563" v="1668" actId="20577"/>
        <pc:sldMkLst>
          <pc:docMk/>
          <pc:sldMk cId="3010606115" sldId="285"/>
        </pc:sldMkLst>
        <pc:spChg chg="mod">
          <ac:chgData name="ZnojmoRegion ZnojmoRegion" userId="9b34a4e3aae410c9" providerId="LiveId" clId="{963F2335-73D6-4F72-8E42-164DA391CAA5}" dt="2021-11-17T19:05:59.627" v="1424" actId="255"/>
          <ac:spMkLst>
            <pc:docMk/>
            <pc:sldMk cId="3010606115" sldId="285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9:29:23.563" v="1668" actId="20577"/>
          <ac:spMkLst>
            <pc:docMk/>
            <pc:sldMk cId="3010606115" sldId="285"/>
            <ac:spMk id="3" creationId="{7142C07F-58AB-49C8-80FB-8D3BEA8ED4BB}"/>
          </ac:spMkLst>
        </pc:spChg>
        <pc:spChg chg="add del">
          <ac:chgData name="ZnojmoRegion ZnojmoRegion" userId="9b34a4e3aae410c9" providerId="LiveId" clId="{963F2335-73D6-4F72-8E42-164DA391CAA5}" dt="2021-11-17T18:58:50.717" v="1269" actId="26606"/>
          <ac:spMkLst>
            <pc:docMk/>
            <pc:sldMk cId="3010606115" sldId="285"/>
            <ac:spMk id="45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8:58:50.717" v="1269" actId="26606"/>
          <ac:spMkLst>
            <pc:docMk/>
            <pc:sldMk cId="3010606115" sldId="285"/>
            <ac:spMk id="47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7T18:58:50.717" v="1268" actId="26606"/>
          <ac:spMkLst>
            <pc:docMk/>
            <pc:sldMk cId="3010606115" sldId="285"/>
            <ac:spMk id="53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8:58:50.717" v="1268" actId="26606"/>
          <ac:spMkLst>
            <pc:docMk/>
            <pc:sldMk cId="3010606115" sldId="285"/>
            <ac:spMk id="57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7T19:05:52.288" v="1423" actId="26606"/>
          <ac:spMkLst>
            <pc:docMk/>
            <pc:sldMk cId="3010606115" sldId="285"/>
            <ac:spMk id="61" creationId="{6482F060-A4AF-4E0B-B364-7C6BA4AE9C03}"/>
          </ac:spMkLst>
        </pc:spChg>
        <pc:spChg chg="add">
          <ac:chgData name="ZnojmoRegion ZnojmoRegion" userId="9b34a4e3aae410c9" providerId="LiveId" clId="{963F2335-73D6-4F72-8E42-164DA391CAA5}" dt="2021-11-17T19:05:52.288" v="1423" actId="26606"/>
          <ac:spMkLst>
            <pc:docMk/>
            <pc:sldMk cId="3010606115" sldId="285"/>
            <ac:spMk id="67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9:05:52.288" v="1423" actId="26606"/>
          <ac:spMkLst>
            <pc:docMk/>
            <pc:sldMk cId="3010606115" sldId="285"/>
            <ac:spMk id="71" creationId="{E844E128-FF69-4E9F-8327-6B504B3C5AE1}"/>
          </ac:spMkLst>
        </pc:spChg>
        <pc:picChg chg="mod">
          <ac:chgData name="ZnojmoRegion ZnojmoRegion" userId="9b34a4e3aae410c9" providerId="LiveId" clId="{963F2335-73D6-4F72-8E42-164DA391CAA5}" dt="2021-11-17T19:05:52.288" v="1423" actId="26606"/>
          <ac:picMkLst>
            <pc:docMk/>
            <pc:sldMk cId="3010606115" sldId="285"/>
            <ac:picMk id="5" creationId="{1B091525-5092-4B60-A141-CEB6E8732836}"/>
          </ac:picMkLst>
        </pc:picChg>
        <pc:cxnChg chg="add del">
          <ac:chgData name="ZnojmoRegion ZnojmoRegion" userId="9b34a4e3aae410c9" providerId="LiveId" clId="{963F2335-73D6-4F72-8E42-164DA391CAA5}" dt="2021-11-17T18:58:50.717" v="1269" actId="26606"/>
          <ac:cxnSpMkLst>
            <pc:docMk/>
            <pc:sldMk cId="3010606115" sldId="285"/>
            <ac:cxnSpMk id="46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8:58:50.717" v="1269" actId="26606"/>
          <ac:cxnSpMkLst>
            <pc:docMk/>
            <pc:sldMk cId="3010606115" sldId="285"/>
            <ac:cxnSpMk id="48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7T18:58:50.717" v="1268" actId="26606"/>
          <ac:cxnSpMkLst>
            <pc:docMk/>
            <pc:sldMk cId="3010606115" sldId="285"/>
            <ac:cxnSpMk id="55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8:58:50.717" v="1268" actId="26606"/>
          <ac:cxnSpMkLst>
            <pc:docMk/>
            <pc:sldMk cId="3010606115" sldId="285"/>
            <ac:cxnSpMk id="59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7T19:05:52.288" v="1423" actId="26606"/>
          <ac:cxnSpMkLst>
            <pc:docMk/>
            <pc:sldMk cId="3010606115" sldId="285"/>
            <ac:cxnSpMk id="62" creationId="{B9EB6DAA-2F0C-43D5-A577-15D5D2C4E3F5}"/>
          </ac:cxnSpMkLst>
        </pc:cxnChg>
        <pc:cxnChg chg="add">
          <ac:chgData name="ZnojmoRegion ZnojmoRegion" userId="9b34a4e3aae410c9" providerId="LiveId" clId="{963F2335-73D6-4F72-8E42-164DA391CAA5}" dt="2021-11-17T19:05:52.288" v="1423" actId="26606"/>
          <ac:cxnSpMkLst>
            <pc:docMk/>
            <pc:sldMk cId="3010606115" sldId="285"/>
            <ac:cxnSpMk id="69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9:05:52.288" v="1423" actId="26606"/>
          <ac:cxnSpMkLst>
            <pc:docMk/>
            <pc:sldMk cId="3010606115" sldId="285"/>
            <ac:cxnSpMk id="73" creationId="{055CEADF-09EA-423C-8C45-F94AF44D5AF0}"/>
          </ac:cxnSpMkLst>
        </pc:cxnChg>
      </pc:sldChg>
      <pc:sldChg chg="addSp delSp modSp add mod ord">
        <pc:chgData name="ZnojmoRegion ZnojmoRegion" userId="9b34a4e3aae410c9" providerId="LiveId" clId="{963F2335-73D6-4F72-8E42-164DA391CAA5}" dt="2021-11-17T19:22:28.324" v="1665" actId="20577"/>
        <pc:sldMkLst>
          <pc:docMk/>
          <pc:sldMk cId="319629673" sldId="286"/>
        </pc:sldMkLst>
        <pc:spChg chg="mod">
          <ac:chgData name="ZnojmoRegion ZnojmoRegion" userId="9b34a4e3aae410c9" providerId="LiveId" clId="{963F2335-73D6-4F72-8E42-164DA391CAA5}" dt="2021-11-17T19:08:15.009" v="1434" actId="255"/>
          <ac:spMkLst>
            <pc:docMk/>
            <pc:sldMk cId="319629673" sldId="286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9:22:28.324" v="1665" actId="20577"/>
          <ac:spMkLst>
            <pc:docMk/>
            <pc:sldMk cId="319629673" sldId="286"/>
            <ac:spMk id="3" creationId="{7142C07F-58AB-49C8-80FB-8D3BEA8ED4BB}"/>
          </ac:spMkLst>
        </pc:spChg>
        <pc:spChg chg="del">
          <ac:chgData name="ZnojmoRegion ZnojmoRegion" userId="9b34a4e3aae410c9" providerId="LiveId" clId="{963F2335-73D6-4F72-8E42-164DA391CAA5}" dt="2021-11-17T19:02:35.148" v="1404" actId="26606"/>
          <ac:spMkLst>
            <pc:docMk/>
            <pc:sldMk cId="319629673" sldId="286"/>
            <ac:spMk id="17" creationId="{416A0E3C-60E6-4F39-BC55-5F7C224E1F7C}"/>
          </ac:spMkLst>
        </pc:spChg>
        <pc:spChg chg="del">
          <ac:chgData name="ZnojmoRegion ZnojmoRegion" userId="9b34a4e3aae410c9" providerId="LiveId" clId="{963F2335-73D6-4F72-8E42-164DA391CAA5}" dt="2021-11-17T19:02:35.148" v="1404" actId="26606"/>
          <ac:spMkLst>
            <pc:docMk/>
            <pc:sldMk cId="319629673" sldId="286"/>
            <ac:spMk id="21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7T19:06:50.168" v="1426" actId="26606"/>
          <ac:spMkLst>
            <pc:docMk/>
            <pc:sldMk cId="319629673" sldId="286"/>
            <ac:spMk id="28" creationId="{6482F060-A4AF-4E0B-B364-7C6BA4AE9C03}"/>
          </ac:spMkLst>
        </pc:spChg>
        <pc:spChg chg="add del">
          <ac:chgData name="ZnojmoRegion ZnojmoRegion" userId="9b34a4e3aae410c9" providerId="LiveId" clId="{963F2335-73D6-4F72-8E42-164DA391CAA5}" dt="2021-11-17T19:08:09.425" v="1433" actId="26606"/>
          <ac:spMkLst>
            <pc:docMk/>
            <pc:sldMk cId="319629673" sldId="286"/>
            <ac:spMk id="32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7T19:03:46.015" v="1412" actId="26606"/>
          <ac:spMkLst>
            <pc:docMk/>
            <pc:sldMk cId="319629673" sldId="286"/>
            <ac:spMk id="35" creationId="{6482F060-A4AF-4E0B-B364-7C6BA4AE9C03}"/>
          </ac:spMkLst>
        </pc:spChg>
        <pc:spChg chg="add del">
          <ac:chgData name="ZnojmoRegion ZnojmoRegion" userId="9b34a4e3aae410c9" providerId="LiveId" clId="{963F2335-73D6-4F72-8E42-164DA391CAA5}" dt="2021-11-17T19:08:09.425" v="1433" actId="26606"/>
          <ac:spMkLst>
            <pc:docMk/>
            <pc:sldMk cId="319629673" sldId="286"/>
            <ac:spMk id="39" creationId="{E844E128-FF69-4E9F-8327-6B504B3C5AE1}"/>
          </ac:spMkLst>
        </pc:spChg>
        <pc:spChg chg="add">
          <ac:chgData name="ZnojmoRegion ZnojmoRegion" userId="9b34a4e3aae410c9" providerId="LiveId" clId="{963F2335-73D6-4F72-8E42-164DA391CAA5}" dt="2021-11-17T19:08:09.425" v="1433" actId="26606"/>
          <ac:spMkLst>
            <pc:docMk/>
            <pc:sldMk cId="319629673" sldId="286"/>
            <ac:spMk id="46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9:08:09.425" v="1433" actId="26606"/>
          <ac:spMkLst>
            <pc:docMk/>
            <pc:sldMk cId="319629673" sldId="286"/>
            <ac:spMk id="50" creationId="{E844E128-FF69-4E9F-8327-6B504B3C5AE1}"/>
          </ac:spMkLst>
        </pc:spChg>
        <pc:picChg chg="mod">
          <ac:chgData name="ZnojmoRegion ZnojmoRegion" userId="9b34a4e3aae410c9" providerId="LiveId" clId="{963F2335-73D6-4F72-8E42-164DA391CAA5}" dt="2021-11-17T19:08:09.425" v="1433" actId="26606"/>
          <ac:picMkLst>
            <pc:docMk/>
            <pc:sldMk cId="319629673" sldId="286"/>
            <ac:picMk id="5" creationId="{1B091525-5092-4B60-A141-CEB6E8732836}"/>
          </ac:picMkLst>
        </pc:picChg>
        <pc:cxnChg chg="del">
          <ac:chgData name="ZnojmoRegion ZnojmoRegion" userId="9b34a4e3aae410c9" providerId="LiveId" clId="{963F2335-73D6-4F72-8E42-164DA391CAA5}" dt="2021-11-17T19:02:35.148" v="1404" actId="26606"/>
          <ac:cxnSpMkLst>
            <pc:docMk/>
            <pc:sldMk cId="319629673" sldId="286"/>
            <ac:cxnSpMk id="19" creationId="{C5025DAC-8B93-4160-B017-3A274A5828C0}"/>
          </ac:cxnSpMkLst>
        </pc:cxnChg>
        <pc:cxnChg chg="del">
          <ac:chgData name="ZnojmoRegion ZnojmoRegion" userId="9b34a4e3aae410c9" providerId="LiveId" clId="{963F2335-73D6-4F72-8E42-164DA391CAA5}" dt="2021-11-17T19:02:35.148" v="1404" actId="26606"/>
          <ac:cxnSpMkLst>
            <pc:docMk/>
            <pc:sldMk cId="319629673" sldId="286"/>
            <ac:cxnSpMk id="23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7T19:06:50.168" v="1426" actId="26606"/>
          <ac:cxnSpMkLst>
            <pc:docMk/>
            <pc:sldMk cId="319629673" sldId="286"/>
            <ac:cxnSpMk id="30" creationId="{B9EB6DAA-2F0C-43D5-A577-15D5D2C4E3F5}"/>
          </ac:cxnSpMkLst>
        </pc:cxnChg>
        <pc:cxnChg chg="add del">
          <ac:chgData name="ZnojmoRegion ZnojmoRegion" userId="9b34a4e3aae410c9" providerId="LiveId" clId="{963F2335-73D6-4F72-8E42-164DA391CAA5}" dt="2021-11-17T19:08:09.425" v="1433" actId="26606"/>
          <ac:cxnSpMkLst>
            <pc:docMk/>
            <pc:sldMk cId="319629673" sldId="286"/>
            <ac:cxnSpMk id="33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7T19:03:46.015" v="1412" actId="26606"/>
          <ac:cxnSpMkLst>
            <pc:docMk/>
            <pc:sldMk cId="319629673" sldId="286"/>
            <ac:cxnSpMk id="37" creationId="{B9EB6DAA-2F0C-43D5-A577-15D5D2C4E3F5}"/>
          </ac:cxnSpMkLst>
        </pc:cxnChg>
        <pc:cxnChg chg="add del">
          <ac:chgData name="ZnojmoRegion ZnojmoRegion" userId="9b34a4e3aae410c9" providerId="LiveId" clId="{963F2335-73D6-4F72-8E42-164DA391CAA5}" dt="2021-11-17T19:08:09.425" v="1433" actId="26606"/>
          <ac:cxnSpMkLst>
            <pc:docMk/>
            <pc:sldMk cId="319629673" sldId="286"/>
            <ac:cxnSpMk id="41" creationId="{055CEADF-09EA-423C-8C45-F94AF44D5AF0}"/>
          </ac:cxnSpMkLst>
        </pc:cxnChg>
        <pc:cxnChg chg="add">
          <ac:chgData name="ZnojmoRegion ZnojmoRegion" userId="9b34a4e3aae410c9" providerId="LiveId" clId="{963F2335-73D6-4F72-8E42-164DA391CAA5}" dt="2021-11-17T19:08:09.425" v="1433" actId="26606"/>
          <ac:cxnSpMkLst>
            <pc:docMk/>
            <pc:sldMk cId="319629673" sldId="286"/>
            <ac:cxnSpMk id="48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9:08:09.425" v="1433" actId="26606"/>
          <ac:cxnSpMkLst>
            <pc:docMk/>
            <pc:sldMk cId="319629673" sldId="286"/>
            <ac:cxnSpMk id="52" creationId="{055CEADF-09EA-423C-8C45-F94AF44D5AF0}"/>
          </ac:cxnSpMkLst>
        </pc:cxnChg>
      </pc:sldChg>
      <pc:sldChg chg="addSp delSp modSp add mod">
        <pc:chgData name="ZnojmoRegion ZnojmoRegion" userId="9b34a4e3aae410c9" providerId="LiveId" clId="{963F2335-73D6-4F72-8E42-164DA391CAA5}" dt="2021-11-17T19:13:31.392" v="1616" actId="1076"/>
        <pc:sldMkLst>
          <pc:docMk/>
          <pc:sldMk cId="2117732436" sldId="287"/>
        </pc:sldMkLst>
        <pc:spChg chg="mod">
          <ac:chgData name="ZnojmoRegion ZnojmoRegion" userId="9b34a4e3aae410c9" providerId="LiveId" clId="{963F2335-73D6-4F72-8E42-164DA391CAA5}" dt="2021-11-17T19:12:50.828" v="1613" actId="14100"/>
          <ac:spMkLst>
            <pc:docMk/>
            <pc:sldMk cId="2117732436" sldId="287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7T19:13:31.392" v="1616" actId="1076"/>
          <ac:spMkLst>
            <pc:docMk/>
            <pc:sldMk cId="2117732436" sldId="287"/>
            <ac:spMk id="3" creationId="{7142C07F-58AB-49C8-80FB-8D3BEA8ED4BB}"/>
          </ac:spMkLst>
        </pc:spChg>
        <pc:spChg chg="del">
          <ac:chgData name="ZnojmoRegion ZnojmoRegion" userId="9b34a4e3aae410c9" providerId="LiveId" clId="{963F2335-73D6-4F72-8E42-164DA391CAA5}" dt="2021-11-17T19:12:40.560" v="1611" actId="26606"/>
          <ac:spMkLst>
            <pc:docMk/>
            <pc:sldMk cId="2117732436" sldId="287"/>
            <ac:spMk id="46" creationId="{416A0E3C-60E6-4F39-BC55-5F7C224E1F7C}"/>
          </ac:spMkLst>
        </pc:spChg>
        <pc:spChg chg="del">
          <ac:chgData name="ZnojmoRegion ZnojmoRegion" userId="9b34a4e3aae410c9" providerId="LiveId" clId="{963F2335-73D6-4F72-8E42-164DA391CAA5}" dt="2021-11-17T19:12:40.560" v="1611" actId="26606"/>
          <ac:spMkLst>
            <pc:docMk/>
            <pc:sldMk cId="2117732436" sldId="287"/>
            <ac:spMk id="50" creationId="{E844E128-FF69-4E9F-8327-6B504B3C5AE1}"/>
          </ac:spMkLst>
        </pc:spChg>
        <pc:spChg chg="add">
          <ac:chgData name="ZnojmoRegion ZnojmoRegion" userId="9b34a4e3aae410c9" providerId="LiveId" clId="{963F2335-73D6-4F72-8E42-164DA391CAA5}" dt="2021-11-17T19:12:40.560" v="1611" actId="26606"/>
          <ac:spMkLst>
            <pc:docMk/>
            <pc:sldMk cId="2117732436" sldId="287"/>
            <ac:spMk id="57" creationId="{416A0E3C-60E6-4F39-BC55-5F7C224E1F7C}"/>
          </ac:spMkLst>
        </pc:spChg>
        <pc:spChg chg="add">
          <ac:chgData name="ZnojmoRegion ZnojmoRegion" userId="9b34a4e3aae410c9" providerId="LiveId" clId="{963F2335-73D6-4F72-8E42-164DA391CAA5}" dt="2021-11-17T19:12:40.560" v="1611" actId="26606"/>
          <ac:spMkLst>
            <pc:docMk/>
            <pc:sldMk cId="2117732436" sldId="287"/>
            <ac:spMk id="61" creationId="{E844E128-FF69-4E9F-8327-6B504B3C5AE1}"/>
          </ac:spMkLst>
        </pc:spChg>
        <pc:picChg chg="mod">
          <ac:chgData name="ZnojmoRegion ZnojmoRegion" userId="9b34a4e3aae410c9" providerId="LiveId" clId="{963F2335-73D6-4F72-8E42-164DA391CAA5}" dt="2021-11-17T19:12:40.560" v="1611" actId="26606"/>
          <ac:picMkLst>
            <pc:docMk/>
            <pc:sldMk cId="2117732436" sldId="287"/>
            <ac:picMk id="5" creationId="{1B091525-5092-4B60-A141-CEB6E8732836}"/>
          </ac:picMkLst>
        </pc:picChg>
        <pc:cxnChg chg="del">
          <ac:chgData name="ZnojmoRegion ZnojmoRegion" userId="9b34a4e3aae410c9" providerId="LiveId" clId="{963F2335-73D6-4F72-8E42-164DA391CAA5}" dt="2021-11-17T19:12:40.560" v="1611" actId="26606"/>
          <ac:cxnSpMkLst>
            <pc:docMk/>
            <pc:sldMk cId="2117732436" sldId="287"/>
            <ac:cxnSpMk id="48" creationId="{C5025DAC-8B93-4160-B017-3A274A5828C0}"/>
          </ac:cxnSpMkLst>
        </pc:cxnChg>
        <pc:cxnChg chg="del">
          <ac:chgData name="ZnojmoRegion ZnojmoRegion" userId="9b34a4e3aae410c9" providerId="LiveId" clId="{963F2335-73D6-4F72-8E42-164DA391CAA5}" dt="2021-11-17T19:12:40.560" v="1611" actId="26606"/>
          <ac:cxnSpMkLst>
            <pc:docMk/>
            <pc:sldMk cId="2117732436" sldId="287"/>
            <ac:cxnSpMk id="52" creationId="{055CEADF-09EA-423C-8C45-F94AF44D5AF0}"/>
          </ac:cxnSpMkLst>
        </pc:cxnChg>
        <pc:cxnChg chg="add">
          <ac:chgData name="ZnojmoRegion ZnojmoRegion" userId="9b34a4e3aae410c9" providerId="LiveId" clId="{963F2335-73D6-4F72-8E42-164DA391CAA5}" dt="2021-11-17T19:12:40.560" v="1611" actId="26606"/>
          <ac:cxnSpMkLst>
            <pc:docMk/>
            <pc:sldMk cId="2117732436" sldId="287"/>
            <ac:cxnSpMk id="59" creationId="{C5025DAC-8B93-4160-B017-3A274A5828C0}"/>
          </ac:cxnSpMkLst>
        </pc:cxnChg>
        <pc:cxnChg chg="add">
          <ac:chgData name="ZnojmoRegion ZnojmoRegion" userId="9b34a4e3aae410c9" providerId="LiveId" clId="{963F2335-73D6-4F72-8E42-164DA391CAA5}" dt="2021-11-17T19:12:40.560" v="1611" actId="26606"/>
          <ac:cxnSpMkLst>
            <pc:docMk/>
            <pc:sldMk cId="2117732436" sldId="287"/>
            <ac:cxnSpMk id="63" creationId="{055CEADF-09EA-423C-8C45-F94AF44D5AF0}"/>
          </ac:cxnSpMkLst>
        </pc:cxnChg>
      </pc:sldChg>
      <pc:sldChg chg="addSp delSp modSp add mod">
        <pc:chgData name="ZnojmoRegion ZnojmoRegion" userId="9b34a4e3aae410c9" providerId="LiveId" clId="{963F2335-73D6-4F72-8E42-164DA391CAA5}" dt="2021-11-18T07:22:12.699" v="1945" actId="255"/>
        <pc:sldMkLst>
          <pc:docMk/>
          <pc:sldMk cId="4193180850" sldId="288"/>
        </pc:sldMkLst>
        <pc:spChg chg="mod">
          <ac:chgData name="ZnojmoRegion ZnojmoRegion" userId="9b34a4e3aae410c9" providerId="LiveId" clId="{963F2335-73D6-4F72-8E42-164DA391CAA5}" dt="2021-11-18T07:22:12.699" v="1945" actId="255"/>
          <ac:spMkLst>
            <pc:docMk/>
            <pc:sldMk cId="4193180850" sldId="288"/>
            <ac:spMk id="2" creationId="{43C65001-6D6B-42CE-8F34-1E0628F51F8A}"/>
          </ac:spMkLst>
        </pc:spChg>
        <pc:spChg chg="mod">
          <ac:chgData name="ZnojmoRegion ZnojmoRegion" userId="9b34a4e3aae410c9" providerId="LiveId" clId="{963F2335-73D6-4F72-8E42-164DA391CAA5}" dt="2021-11-18T07:22:01.103" v="1943" actId="255"/>
          <ac:spMkLst>
            <pc:docMk/>
            <pc:sldMk cId="4193180850" sldId="288"/>
            <ac:spMk id="3" creationId="{7142C07F-58AB-49C8-80FB-8D3BEA8ED4BB}"/>
          </ac:spMkLst>
        </pc:spChg>
        <pc:spChg chg="del">
          <ac:chgData name="ZnojmoRegion ZnojmoRegion" userId="9b34a4e3aae410c9" providerId="LiveId" clId="{963F2335-73D6-4F72-8E42-164DA391CAA5}" dt="2021-11-18T07:13:22.622" v="1894" actId="26606"/>
          <ac:spMkLst>
            <pc:docMk/>
            <pc:sldMk cId="4193180850" sldId="288"/>
            <ac:spMk id="57" creationId="{416A0E3C-60E6-4F39-BC55-5F7C224E1F7C}"/>
          </ac:spMkLst>
        </pc:spChg>
        <pc:spChg chg="del">
          <ac:chgData name="ZnojmoRegion ZnojmoRegion" userId="9b34a4e3aae410c9" providerId="LiveId" clId="{963F2335-73D6-4F72-8E42-164DA391CAA5}" dt="2021-11-18T07:13:22.622" v="1894" actId="26606"/>
          <ac:spMkLst>
            <pc:docMk/>
            <pc:sldMk cId="4193180850" sldId="288"/>
            <ac:spMk id="61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8T07:13:59.210" v="1905" actId="26606"/>
          <ac:spMkLst>
            <pc:docMk/>
            <pc:sldMk cId="4193180850" sldId="288"/>
            <ac:spMk id="68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8T07:13:59.210" v="1905" actId="26606"/>
          <ac:spMkLst>
            <pc:docMk/>
            <pc:sldMk cId="4193180850" sldId="288"/>
            <ac:spMk id="72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8T07:14:13.006" v="1907" actId="26606"/>
          <ac:spMkLst>
            <pc:docMk/>
            <pc:sldMk cId="4193180850" sldId="288"/>
            <ac:spMk id="79" creationId="{416A0E3C-60E6-4F39-BC55-5F7C224E1F7C}"/>
          </ac:spMkLst>
        </pc:spChg>
        <pc:spChg chg="add del">
          <ac:chgData name="ZnojmoRegion ZnojmoRegion" userId="9b34a4e3aae410c9" providerId="LiveId" clId="{963F2335-73D6-4F72-8E42-164DA391CAA5}" dt="2021-11-18T07:14:13.006" v="1907" actId="26606"/>
          <ac:spMkLst>
            <pc:docMk/>
            <pc:sldMk cId="4193180850" sldId="288"/>
            <ac:spMk id="83" creationId="{E844E128-FF69-4E9F-8327-6B504B3C5AE1}"/>
          </ac:spMkLst>
        </pc:spChg>
        <pc:spChg chg="add del">
          <ac:chgData name="ZnojmoRegion ZnojmoRegion" userId="9b34a4e3aae410c9" providerId="LiveId" clId="{963F2335-73D6-4F72-8E42-164DA391CAA5}" dt="2021-11-18T07:21:10.918" v="1935" actId="26606"/>
          <ac:spMkLst>
            <pc:docMk/>
            <pc:sldMk cId="4193180850" sldId="288"/>
            <ac:spMk id="90" creationId="{6482F060-A4AF-4E0B-B364-7C6BA4AE9C03}"/>
          </ac:spMkLst>
        </pc:spChg>
        <pc:spChg chg="add">
          <ac:chgData name="ZnojmoRegion ZnojmoRegion" userId="9b34a4e3aae410c9" providerId="LiveId" clId="{963F2335-73D6-4F72-8E42-164DA391CAA5}" dt="2021-11-18T07:21:10.918" v="1935" actId="26606"/>
          <ac:spMkLst>
            <pc:docMk/>
            <pc:sldMk cId="4193180850" sldId="288"/>
            <ac:spMk id="97" creationId="{6482F060-A4AF-4E0B-B364-7C6BA4AE9C03}"/>
          </ac:spMkLst>
        </pc:spChg>
        <pc:picChg chg="del mod">
          <ac:chgData name="ZnojmoRegion ZnojmoRegion" userId="9b34a4e3aae410c9" providerId="LiveId" clId="{963F2335-73D6-4F72-8E42-164DA391CAA5}" dt="2021-11-18T07:19:04.181" v="1928" actId="478"/>
          <ac:picMkLst>
            <pc:docMk/>
            <pc:sldMk cId="4193180850" sldId="288"/>
            <ac:picMk id="5" creationId="{1B091525-5092-4B60-A141-CEB6E8732836}"/>
          </ac:picMkLst>
        </pc:picChg>
        <pc:picChg chg="add del mod">
          <ac:chgData name="ZnojmoRegion ZnojmoRegion" userId="9b34a4e3aae410c9" providerId="LiveId" clId="{963F2335-73D6-4F72-8E42-164DA391CAA5}" dt="2021-11-18T07:17:18.651" v="1924" actId="478"/>
          <ac:picMkLst>
            <pc:docMk/>
            <pc:sldMk cId="4193180850" sldId="288"/>
            <ac:picMk id="6" creationId="{61CFE153-F91D-4844-9405-303FA362FEA2}"/>
          </ac:picMkLst>
        </pc:picChg>
        <pc:picChg chg="add mod">
          <ac:chgData name="ZnojmoRegion ZnojmoRegion" userId="9b34a4e3aae410c9" providerId="LiveId" clId="{963F2335-73D6-4F72-8E42-164DA391CAA5}" dt="2021-11-18T07:21:10.918" v="1935" actId="26606"/>
          <ac:picMkLst>
            <pc:docMk/>
            <pc:sldMk cId="4193180850" sldId="288"/>
            <ac:picMk id="21" creationId="{83220F27-D92C-4492-8E71-CBD19CBE2959}"/>
          </ac:picMkLst>
        </pc:picChg>
        <pc:cxnChg chg="del">
          <ac:chgData name="ZnojmoRegion ZnojmoRegion" userId="9b34a4e3aae410c9" providerId="LiveId" clId="{963F2335-73D6-4F72-8E42-164DA391CAA5}" dt="2021-11-18T07:13:22.622" v="1894" actId="26606"/>
          <ac:cxnSpMkLst>
            <pc:docMk/>
            <pc:sldMk cId="4193180850" sldId="288"/>
            <ac:cxnSpMk id="59" creationId="{C5025DAC-8B93-4160-B017-3A274A5828C0}"/>
          </ac:cxnSpMkLst>
        </pc:cxnChg>
        <pc:cxnChg chg="del">
          <ac:chgData name="ZnojmoRegion ZnojmoRegion" userId="9b34a4e3aae410c9" providerId="LiveId" clId="{963F2335-73D6-4F72-8E42-164DA391CAA5}" dt="2021-11-18T07:13:22.622" v="1894" actId="26606"/>
          <ac:cxnSpMkLst>
            <pc:docMk/>
            <pc:sldMk cId="4193180850" sldId="288"/>
            <ac:cxnSpMk id="63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8T07:13:59.210" v="1905" actId="26606"/>
          <ac:cxnSpMkLst>
            <pc:docMk/>
            <pc:sldMk cId="4193180850" sldId="288"/>
            <ac:cxnSpMk id="70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8T07:13:59.210" v="1905" actId="26606"/>
          <ac:cxnSpMkLst>
            <pc:docMk/>
            <pc:sldMk cId="4193180850" sldId="288"/>
            <ac:cxnSpMk id="74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8T07:14:13.006" v="1907" actId="26606"/>
          <ac:cxnSpMkLst>
            <pc:docMk/>
            <pc:sldMk cId="4193180850" sldId="288"/>
            <ac:cxnSpMk id="81" creationId="{C5025DAC-8B93-4160-B017-3A274A5828C0}"/>
          </ac:cxnSpMkLst>
        </pc:cxnChg>
        <pc:cxnChg chg="add del">
          <ac:chgData name="ZnojmoRegion ZnojmoRegion" userId="9b34a4e3aae410c9" providerId="LiveId" clId="{963F2335-73D6-4F72-8E42-164DA391CAA5}" dt="2021-11-18T07:14:13.006" v="1907" actId="26606"/>
          <ac:cxnSpMkLst>
            <pc:docMk/>
            <pc:sldMk cId="4193180850" sldId="288"/>
            <ac:cxnSpMk id="85" creationId="{055CEADF-09EA-423C-8C45-F94AF44D5AF0}"/>
          </ac:cxnSpMkLst>
        </pc:cxnChg>
        <pc:cxnChg chg="add del">
          <ac:chgData name="ZnojmoRegion ZnojmoRegion" userId="9b34a4e3aae410c9" providerId="LiveId" clId="{963F2335-73D6-4F72-8E42-164DA391CAA5}" dt="2021-11-18T07:21:10.918" v="1935" actId="26606"/>
          <ac:cxnSpMkLst>
            <pc:docMk/>
            <pc:sldMk cId="4193180850" sldId="288"/>
            <ac:cxnSpMk id="92" creationId="{B9EB6DAA-2F0C-43D5-A577-15D5D2C4E3F5}"/>
          </ac:cxnSpMkLst>
        </pc:cxnChg>
        <pc:cxnChg chg="add">
          <ac:chgData name="ZnojmoRegion ZnojmoRegion" userId="9b34a4e3aae410c9" providerId="LiveId" clId="{963F2335-73D6-4F72-8E42-164DA391CAA5}" dt="2021-11-18T07:21:10.918" v="1935" actId="26606"/>
          <ac:cxnSpMkLst>
            <pc:docMk/>
            <pc:sldMk cId="4193180850" sldId="288"/>
            <ac:cxnSpMk id="99" creationId="{B9EB6DAA-2F0C-43D5-A577-15D5D2C4E3F5}"/>
          </ac:cxnSpMkLst>
        </pc:cxnChg>
      </pc:sldChg>
    </pc:docChg>
  </pc:docChgLst>
  <pc:docChgLst>
    <pc:chgData name="ZnojmoRegion ZnojmoRegion" userId="9b34a4e3aae410c9" providerId="LiveId" clId="{CD49F1C5-DB30-4C5A-97E4-83015BC433EF}"/>
    <pc:docChg chg="undo custSel addSld modSld">
      <pc:chgData name="ZnojmoRegion ZnojmoRegion" userId="9b34a4e3aae410c9" providerId="LiveId" clId="{CD49F1C5-DB30-4C5A-97E4-83015BC433EF}" dt="2019-11-14T19:43:18.130" v="200" actId="1036"/>
      <pc:docMkLst>
        <pc:docMk/>
      </pc:docMkLst>
      <pc:sldChg chg="addSp delSp modSp delDesignElem">
        <pc:chgData name="ZnojmoRegion ZnojmoRegion" userId="9b34a4e3aae410c9" providerId="LiveId" clId="{CD49F1C5-DB30-4C5A-97E4-83015BC433EF}" dt="2019-11-14T19:38:43.431" v="52"/>
        <pc:sldMkLst>
          <pc:docMk/>
          <pc:sldMk cId="230849402" sldId="256"/>
        </pc:sldMkLst>
        <pc:spChg chg="mod">
          <ac:chgData name="ZnojmoRegion ZnojmoRegion" userId="9b34a4e3aae410c9" providerId="LiveId" clId="{CD49F1C5-DB30-4C5A-97E4-83015BC433EF}" dt="2019-11-14T19:34:48.628" v="15" actId="20577"/>
          <ac:spMkLst>
            <pc:docMk/>
            <pc:sldMk cId="230849402" sldId="256"/>
            <ac:spMk id="3" creationId="{7142C07F-58AB-49C8-80FB-8D3BEA8ED4BB}"/>
          </ac:spMkLst>
        </pc:spChg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230849402" sldId="256"/>
            <ac:spMk id="10" creationId="{6482F060-A4AF-4E0B-B364-7C6BA4AE9C03}"/>
          </ac:spMkLst>
        </pc:sp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230849402" sldId="256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39:17.475" v="55" actId="1036"/>
        <pc:sldMkLst>
          <pc:docMk/>
          <pc:sldMk cId="3268981512" sldId="258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3268981512" sldId="258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39:17.475" v="55" actId="1036"/>
          <ac:picMkLst>
            <pc:docMk/>
            <pc:sldMk cId="3268981512" sldId="258"/>
            <ac:picMk id="8" creationId="{14626A70-F4A6-4F74-B351-16EFB5C24F65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3268981512" sldId="258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39:26.591" v="58" actId="1036"/>
        <pc:sldMkLst>
          <pc:docMk/>
          <pc:sldMk cId="118683792" sldId="259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118683792" sldId="259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39:26.591" v="58" actId="1036"/>
          <ac:picMkLst>
            <pc:docMk/>
            <pc:sldMk cId="118683792" sldId="259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118683792" sldId="259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39:34.392" v="61" actId="1036"/>
        <pc:sldMkLst>
          <pc:docMk/>
          <pc:sldMk cId="3751230905" sldId="260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3751230905" sldId="260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39:34.392" v="61" actId="1036"/>
          <ac:picMkLst>
            <pc:docMk/>
            <pc:sldMk cId="3751230905" sldId="260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3751230905" sldId="260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39:49.983" v="66" actId="1036"/>
        <pc:sldMkLst>
          <pc:docMk/>
          <pc:sldMk cId="1516588874" sldId="261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1516588874" sldId="261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39:46.296" v="63" actId="1036"/>
          <ac:picMkLst>
            <pc:docMk/>
            <pc:sldMk cId="1516588874" sldId="261"/>
            <ac:picMk id="5" creationId="{6BE37D7E-E728-439B-8AC6-093725C9F5D4}"/>
          </ac:picMkLst>
        </pc:picChg>
        <pc:picChg chg="mod">
          <ac:chgData name="ZnojmoRegion ZnojmoRegion" userId="9b34a4e3aae410c9" providerId="LiveId" clId="{CD49F1C5-DB30-4C5A-97E4-83015BC433EF}" dt="2019-11-14T19:39:49.983" v="66" actId="1036"/>
          <ac:picMkLst>
            <pc:docMk/>
            <pc:sldMk cId="1516588874" sldId="261"/>
            <ac:picMk id="6" creationId="{99D3E354-8EEF-4A2A-9529-8C617468709D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1516588874" sldId="261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39:59.132" v="69" actId="1036"/>
        <pc:sldMkLst>
          <pc:docMk/>
          <pc:sldMk cId="717384297" sldId="262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717384297" sldId="262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39:59.132" v="69" actId="1036"/>
          <ac:picMkLst>
            <pc:docMk/>
            <pc:sldMk cId="717384297" sldId="262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717384297" sldId="262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10.359" v="72" actId="1036"/>
        <pc:sldMkLst>
          <pc:docMk/>
          <pc:sldMk cId="51838181" sldId="263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51838181" sldId="263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10.359" v="72" actId="1036"/>
          <ac:picMkLst>
            <pc:docMk/>
            <pc:sldMk cId="51838181" sldId="263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51838181" sldId="263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17.085" v="75" actId="1036"/>
        <pc:sldMkLst>
          <pc:docMk/>
          <pc:sldMk cId="364084210" sldId="264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364084210" sldId="264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17.085" v="75" actId="1036"/>
          <ac:picMkLst>
            <pc:docMk/>
            <pc:sldMk cId="364084210" sldId="264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364084210" sldId="264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22.928" v="78" actId="1036"/>
        <pc:sldMkLst>
          <pc:docMk/>
          <pc:sldMk cId="2112964192" sldId="265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2112964192" sldId="265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22.928" v="78" actId="1036"/>
          <ac:picMkLst>
            <pc:docMk/>
            <pc:sldMk cId="2112964192" sldId="265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2112964192" sldId="265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29.954" v="81" actId="1036"/>
        <pc:sldMkLst>
          <pc:docMk/>
          <pc:sldMk cId="1773545299" sldId="266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1773545299" sldId="266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29.954" v="81" actId="1036"/>
          <ac:picMkLst>
            <pc:docMk/>
            <pc:sldMk cId="1773545299" sldId="266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1773545299" sldId="266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35.786" v="84" actId="1036"/>
        <pc:sldMkLst>
          <pc:docMk/>
          <pc:sldMk cId="814441804" sldId="267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814441804" sldId="267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35.786" v="84" actId="1036"/>
          <ac:picMkLst>
            <pc:docMk/>
            <pc:sldMk cId="814441804" sldId="267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814441804" sldId="267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47.912" v="87" actId="1036"/>
        <pc:sldMkLst>
          <pc:docMk/>
          <pc:sldMk cId="2164120061" sldId="268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2164120061" sldId="268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47.912" v="87" actId="1036"/>
          <ac:picMkLst>
            <pc:docMk/>
            <pc:sldMk cId="2164120061" sldId="268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2164120061" sldId="268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0:54.309" v="90" actId="1036"/>
        <pc:sldMkLst>
          <pc:docMk/>
          <pc:sldMk cId="613702883" sldId="269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613702883" sldId="269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0:54.309" v="90" actId="1036"/>
          <ac:picMkLst>
            <pc:docMk/>
            <pc:sldMk cId="613702883" sldId="269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613702883" sldId="269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1:00.501" v="93" actId="1036"/>
        <pc:sldMkLst>
          <pc:docMk/>
          <pc:sldMk cId="3450593547" sldId="270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3450593547" sldId="270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1:00.501" v="93" actId="1036"/>
          <ac:picMkLst>
            <pc:docMk/>
            <pc:sldMk cId="3450593547" sldId="270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3450593547" sldId="270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1:07.707" v="96" actId="1036"/>
        <pc:sldMkLst>
          <pc:docMk/>
          <pc:sldMk cId="1720326891" sldId="271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1720326891" sldId="271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1:07.707" v="96" actId="1036"/>
          <ac:picMkLst>
            <pc:docMk/>
            <pc:sldMk cId="1720326891" sldId="271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1720326891" sldId="271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1:14.790" v="99" actId="1036"/>
        <pc:sldMkLst>
          <pc:docMk/>
          <pc:sldMk cId="2884966767" sldId="272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2884966767" sldId="272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1:14.790" v="99" actId="1036"/>
          <ac:picMkLst>
            <pc:docMk/>
            <pc:sldMk cId="2884966767" sldId="272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2884966767" sldId="272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3:18.130" v="200" actId="1036"/>
        <pc:sldMkLst>
          <pc:docMk/>
          <pc:sldMk cId="3293246268" sldId="273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3293246268" sldId="273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3:18.130" v="200" actId="1036"/>
          <ac:picMkLst>
            <pc:docMk/>
            <pc:sldMk cId="3293246268" sldId="273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3293246268" sldId="273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1:23.586" v="102" actId="1036"/>
        <pc:sldMkLst>
          <pc:docMk/>
          <pc:sldMk cId="2371286153" sldId="274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2371286153" sldId="274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1:23.586" v="102" actId="1036"/>
          <ac:picMkLst>
            <pc:docMk/>
            <pc:sldMk cId="2371286153" sldId="274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2371286153" sldId="274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1:44.086" v="127" actId="1036"/>
        <pc:sldMkLst>
          <pc:docMk/>
          <pc:sldMk cId="1981059176" sldId="275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1981059176" sldId="275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1:44.086" v="127" actId="1036"/>
          <ac:picMkLst>
            <pc:docMk/>
            <pc:sldMk cId="1981059176" sldId="275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1981059176" sldId="275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2:34.831" v="184" actId="1037"/>
        <pc:sldMkLst>
          <pc:docMk/>
          <pc:sldMk cId="2744470920" sldId="276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2744470920" sldId="276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2:34.831" v="184" actId="1037"/>
          <ac:picMkLst>
            <pc:docMk/>
            <pc:sldMk cId="2744470920" sldId="276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2744470920" sldId="276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43:06.857" v="196" actId="1035"/>
        <pc:sldMkLst>
          <pc:docMk/>
          <pc:sldMk cId="1404838631" sldId="277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1404838631" sldId="277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43:06.857" v="196" actId="1035"/>
          <ac:picMkLst>
            <pc:docMk/>
            <pc:sldMk cId="1404838631" sldId="277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1404838631" sldId="277"/>
            <ac:cxnSpMk id="12" creationId="{B9EB6DAA-2F0C-43D5-A577-15D5D2C4E3F5}"/>
          </ac:cxnSpMkLst>
        </pc:cxnChg>
      </pc:sldChg>
      <pc:sldChg chg="addSp delSp modSp delDesignElem">
        <pc:chgData name="ZnojmoRegion ZnojmoRegion" userId="9b34a4e3aae410c9" providerId="LiveId" clId="{CD49F1C5-DB30-4C5A-97E4-83015BC433EF}" dt="2019-11-14T19:38:43.431" v="52"/>
        <pc:sldMkLst>
          <pc:docMk/>
          <pc:sldMk cId="3115168221" sldId="278"/>
        </pc:sldMkLst>
        <pc:spChg chg="mod">
          <ac:chgData name="ZnojmoRegion ZnojmoRegion" userId="9b34a4e3aae410c9" providerId="LiveId" clId="{CD49F1C5-DB30-4C5A-97E4-83015BC433EF}" dt="2019-11-14T19:38:43.431" v="52"/>
          <ac:spMkLst>
            <pc:docMk/>
            <pc:sldMk cId="3115168221" sldId="278"/>
            <ac:spMk id="2" creationId="{43C65001-6D6B-42CE-8F34-1E0628F51F8A}"/>
          </ac:spMkLst>
        </pc:spChg>
        <pc:spChg chg="mod">
          <ac:chgData name="ZnojmoRegion ZnojmoRegion" userId="9b34a4e3aae410c9" providerId="LiveId" clId="{CD49F1C5-DB30-4C5A-97E4-83015BC433EF}" dt="2019-11-14T19:38:43.431" v="52"/>
          <ac:spMkLst>
            <pc:docMk/>
            <pc:sldMk cId="3115168221" sldId="278"/>
            <ac:spMk id="3" creationId="{7142C07F-58AB-49C8-80FB-8D3BEA8ED4BB}"/>
          </ac:spMkLst>
        </pc:spChg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3115168221" sldId="278"/>
            <ac:spMk id="10" creationId="{6482F060-A4AF-4E0B-B364-7C6BA4AE9C03}"/>
          </ac:spMkLst>
        </pc:sp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3115168221" sldId="278"/>
            <ac:cxnSpMk id="12" creationId="{B9EB6DAA-2F0C-43D5-A577-15D5D2C4E3F5}"/>
          </ac:cxnSpMkLst>
        </pc:cxnChg>
      </pc:sldChg>
      <pc:sldChg chg="addSp delSp modSp add delDesignElem">
        <pc:chgData name="ZnojmoRegion ZnojmoRegion" userId="9b34a4e3aae410c9" providerId="LiveId" clId="{CD49F1C5-DB30-4C5A-97E4-83015BC433EF}" dt="2019-11-14T19:38:43.431" v="52"/>
        <pc:sldMkLst>
          <pc:docMk/>
          <pc:sldMk cId="4072724269" sldId="279"/>
        </pc:sldMkLst>
        <pc:spChg chg="add del">
          <ac:chgData name="ZnojmoRegion ZnojmoRegion" userId="9b34a4e3aae410c9" providerId="LiveId" clId="{CD49F1C5-DB30-4C5A-97E4-83015BC433EF}" dt="2019-11-14T19:38:43.431" v="52"/>
          <ac:spMkLst>
            <pc:docMk/>
            <pc:sldMk cId="4072724269" sldId="279"/>
            <ac:spMk id="10" creationId="{6482F060-A4AF-4E0B-B364-7C6BA4AE9C03}"/>
          </ac:spMkLst>
        </pc:spChg>
        <pc:picChg chg="mod">
          <ac:chgData name="ZnojmoRegion ZnojmoRegion" userId="9b34a4e3aae410c9" providerId="LiveId" clId="{CD49F1C5-DB30-4C5A-97E4-83015BC433EF}" dt="2019-11-14T19:33:08.137" v="5" actId="1076"/>
          <ac:picMkLst>
            <pc:docMk/>
            <pc:sldMk cId="4072724269" sldId="279"/>
            <ac:picMk id="5" creationId="{6BE37D7E-E728-439B-8AC6-093725C9F5D4}"/>
          </ac:picMkLst>
        </pc:picChg>
        <pc:cxnChg chg="add del">
          <ac:chgData name="ZnojmoRegion ZnojmoRegion" userId="9b34a4e3aae410c9" providerId="LiveId" clId="{CD49F1C5-DB30-4C5A-97E4-83015BC433EF}" dt="2019-11-14T19:38:43.431" v="52"/>
          <ac:cxnSpMkLst>
            <pc:docMk/>
            <pc:sldMk cId="4072724269" sldId="279"/>
            <ac:cxnSpMk id="12" creationId="{B9EB6DAA-2F0C-43D5-A577-15D5D2C4E3F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5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1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6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7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62" r:id="rId5"/>
    <p:sldLayoutId id="2147483756" r:id="rId6"/>
    <p:sldLayoutId id="2147483757" r:id="rId7"/>
    <p:sldLayoutId id="2147483758" r:id="rId8"/>
    <p:sldLayoutId id="2147483761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3" y="640080"/>
            <a:ext cx="3939269" cy="2850319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SVÁTEČNÍ</a:t>
            </a:r>
            <a:br>
              <a:rPr lang="cs-CZ" sz="5400" dirty="0">
                <a:solidFill>
                  <a:srgbClr val="FFFFFF"/>
                </a:solidFill>
              </a:rPr>
            </a:br>
            <a:r>
              <a:rPr lang="cs-CZ" sz="5400" dirty="0">
                <a:solidFill>
                  <a:srgbClr val="FFFFFF"/>
                </a:solidFill>
              </a:rPr>
              <a:t>ZnojmoRegion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Tisková konference</a:t>
            </a:r>
          </a:p>
          <a:p>
            <a:r>
              <a:rPr lang="cs-CZ" sz="1800" dirty="0">
                <a:solidFill>
                  <a:srgbClr val="FFFFFF"/>
                </a:solidFill>
              </a:rPr>
              <a:t>18. 11. 2021, Znojmo</a:t>
            </a:r>
          </a:p>
          <a:p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Re</a:t>
            </a:r>
            <a:r>
              <a:rPr lang="cs-CZ" dirty="0">
                <a:solidFill>
                  <a:srgbClr val="FFFFFF"/>
                </a:solidFill>
              </a:rPr>
              <a:t>Z</a:t>
            </a:r>
            <a:r>
              <a:rPr lang="cs-CZ" sz="1800" dirty="0">
                <a:solidFill>
                  <a:srgbClr val="FFFFFF"/>
                </a:solidFill>
              </a:rPr>
              <a:t>taurace </a:t>
            </a:r>
            <a:br>
              <a:rPr lang="cs-CZ" sz="1800" dirty="0">
                <a:solidFill>
                  <a:srgbClr val="FFFFFF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Znojemského pivovaru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osoba, exteriér&#10;&#10;Popis byl vytvořen automaticky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94" y="0"/>
            <a:ext cx="6481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2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42" y="516834"/>
            <a:ext cx="3925517" cy="16269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SVÁTEČNÍ kalendář </a:t>
            </a:r>
            <a:r>
              <a:rPr lang="en-US" sz="5400" dirty="0">
                <a:solidFill>
                  <a:srgbClr val="FFFFFF"/>
                </a:solidFill>
              </a:rPr>
              <a:t>akcí </a:t>
            </a:r>
          </a:p>
        </p:txBody>
      </p:sp>
      <p:cxnSp>
        <p:nvCxnSpPr>
          <p:cNvPr id="48" name="Straight Connector 3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86" y="2949819"/>
            <a:ext cx="3368040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CELKEM 120 AKCÍ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Znojmo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Vranovsko a Jevišovicko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Moravskokrumlovsko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Hrušovansko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Jižní pohraničí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r="23590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SVÁTEČNÍ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seriály akcí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86" y="2998418"/>
            <a:ext cx="3635570" cy="3342747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CELKEM 1</a:t>
            </a:r>
            <a:r>
              <a:rPr lang="cs-CZ" dirty="0">
                <a:solidFill>
                  <a:srgbClr val="FFFFFF"/>
                </a:solidFill>
              </a:rPr>
              <a:t>3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tipů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Dlouhodobé AKCE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Pravidelně se opakující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Od počátku adventu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do svátku Tří králů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13315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4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SVÁTEČNÍ výstavy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86" y="3003291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CELKEM </a:t>
            </a:r>
            <a:r>
              <a:rPr lang="cs-CZ" dirty="0">
                <a:solidFill>
                  <a:srgbClr val="FFFFFF"/>
                </a:solidFill>
              </a:rPr>
              <a:t>5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tipů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Jihomoravské muzeum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ve Znojmě 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Kostel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sv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Václava</a:t>
            </a:r>
            <a:r>
              <a:rPr lang="en-US" sz="1800" dirty="0">
                <a:solidFill>
                  <a:srgbClr val="FFFFFF"/>
                </a:solidFill>
              </a:rPr>
              <a:t> Znojmo-</a:t>
            </a:r>
            <a:r>
              <a:rPr lang="en-US" sz="1800" dirty="0" err="1">
                <a:solidFill>
                  <a:srgbClr val="FFFFFF"/>
                </a:solidFill>
              </a:rPr>
              <a:t>Louka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Slovanská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epopej</a:t>
            </a:r>
            <a:r>
              <a:rPr lang="en-US" sz="1800" dirty="0">
                <a:solidFill>
                  <a:srgbClr val="FFFFFF"/>
                </a:solidFill>
              </a:rPr>
              <a:t> Moravský </a:t>
            </a:r>
            <a:r>
              <a:rPr lang="en-US" sz="1800" dirty="0" err="1">
                <a:solidFill>
                  <a:srgbClr val="FFFFFF"/>
                </a:solidFill>
              </a:rPr>
              <a:t>Krumlov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2019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SVÁTEČNÍ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 err="1">
                <a:solidFill>
                  <a:srgbClr val="FFFFFF"/>
                </a:solidFill>
              </a:rPr>
              <a:t>služby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86" y="3058053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CELKEM </a:t>
            </a:r>
            <a:r>
              <a:rPr lang="en-US">
                <a:solidFill>
                  <a:srgbClr val="FFFFFF"/>
                </a:solidFill>
              </a:rPr>
              <a:t>7 </a:t>
            </a:r>
            <a:r>
              <a:rPr lang="cs-CZ">
                <a:solidFill>
                  <a:srgbClr val="FFFFFF"/>
                </a:solidFill>
              </a:rPr>
              <a:t>tipů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gastronomické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a </a:t>
            </a:r>
            <a:r>
              <a:rPr lang="en-US" sz="1800" dirty="0" err="1">
                <a:solidFill>
                  <a:srgbClr val="FFFFFF"/>
                </a:solidFill>
              </a:rPr>
              <a:t>gurmánské</a:t>
            </a:r>
            <a:r>
              <a:rPr lang="en-US" sz="1800" dirty="0">
                <a:solidFill>
                  <a:srgbClr val="FFFFFF"/>
                </a:solidFill>
              </a:rPr>
              <a:t> AKCE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Pobytové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balíčky</a:t>
            </a:r>
            <a:r>
              <a:rPr lang="cs-CZ" sz="1800" dirty="0">
                <a:solidFill>
                  <a:srgbClr val="FFFFFF"/>
                </a:solidFill>
              </a:rPr>
              <a:t> v hotelích a penzionech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1331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516835"/>
            <a:ext cx="3928533" cy="16665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SVÁTEČNÍ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 err="1">
                <a:solidFill>
                  <a:srgbClr val="FFFFFF"/>
                </a:solidFill>
              </a:rPr>
              <a:t>tipy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na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dárky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86" y="2998418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CELKEM 12 </a:t>
            </a:r>
            <a:r>
              <a:rPr lang="en-US" dirty="0" err="1">
                <a:solidFill>
                  <a:srgbClr val="FFFFFF"/>
                </a:solidFill>
              </a:rPr>
              <a:t>tipů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víno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Pivo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káva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Ruční </a:t>
            </a:r>
            <a:r>
              <a:rPr lang="en-US" sz="1800" dirty="0" err="1">
                <a:solidFill>
                  <a:srgbClr val="FFFFFF"/>
                </a:solidFill>
              </a:rPr>
              <a:t>papír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cyklo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Dárkové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poukazy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 err="1">
                <a:solidFill>
                  <a:srgbClr val="FFFFFF"/>
                </a:solidFill>
              </a:rPr>
              <a:t>na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služby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zážitky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21055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3" y="640080"/>
            <a:ext cx="3938099" cy="28503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REGIONÁLNÍ </a:t>
            </a:r>
            <a:r>
              <a:rPr lang="en-US" sz="5400" dirty="0" err="1">
                <a:solidFill>
                  <a:srgbClr val="FFFFFF"/>
                </a:solidFill>
              </a:rPr>
              <a:t>dárky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ze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Znojemska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96" y="3812134"/>
            <a:ext cx="3521263" cy="2727813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FFFFFF"/>
                </a:solidFill>
              </a:rPr>
              <a:t>Každý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adventní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čtvrtek</a:t>
            </a:r>
            <a:endParaRPr lang="en-US" sz="26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FFFFFF"/>
                </a:solidFill>
              </a:rPr>
              <a:t>Od 11 do 19 </a:t>
            </a:r>
            <a:r>
              <a:rPr lang="en-US" sz="2600" dirty="0" err="1">
                <a:solidFill>
                  <a:srgbClr val="FFFFFF"/>
                </a:solidFill>
              </a:rPr>
              <a:t>hod</a:t>
            </a:r>
            <a:r>
              <a:rPr lang="en-US" sz="26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Dárky</a:t>
            </a:r>
            <a:endParaRPr lang="en-US" sz="19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Výrobky</a:t>
            </a:r>
            <a:endParaRPr lang="en-US" sz="19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poukazy</a:t>
            </a:r>
            <a:endParaRPr lang="en-US" sz="1900" dirty="0">
              <a:solidFill>
                <a:srgbClr val="FFFFFF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 descr="Obsah obrázku interiér, kniha, box, stůl&#10;&#10;Popis byl vytvořen automaticky">
            <a:extLst>
              <a:ext uri="{FF2B5EF4-FFF2-40B4-BE49-F238E27FC236}">
                <a16:creationId xmlns:a16="http://schemas.microsoft.com/office/drawing/2014/main" id="{83220F27-D92C-4492-8E71-CBD19CBE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0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65001-6D6B-42CE-8F34-1E0628F5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516835"/>
            <a:ext cx="3749629" cy="16665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Děkujeme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za </a:t>
            </a:r>
            <a:r>
              <a:rPr lang="en-US" sz="5400" dirty="0" err="1">
                <a:solidFill>
                  <a:srgbClr val="FFFFFF"/>
                </a:solidFill>
              </a:rPr>
              <a:t>pozornost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7142C07F-58AB-49C8-80FB-8D3BEA8E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86" y="3058053"/>
            <a:ext cx="3448259" cy="3513003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Město </a:t>
            </a:r>
            <a:r>
              <a:rPr lang="en-US" dirty="0">
                <a:solidFill>
                  <a:srgbClr val="FFFFFF"/>
                </a:solidFill>
              </a:rPr>
              <a:t>Z</a:t>
            </a:r>
            <a:r>
              <a:rPr lang="en-US" sz="1800" dirty="0">
                <a:solidFill>
                  <a:srgbClr val="FFFFFF"/>
                </a:solidFill>
              </a:rPr>
              <a:t>nojmo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Z</a:t>
            </a:r>
            <a:r>
              <a:rPr lang="en-US" sz="1800" dirty="0">
                <a:solidFill>
                  <a:srgbClr val="FFFFFF"/>
                </a:solidFill>
              </a:rPr>
              <a:t>nojemská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sz="1800" dirty="0">
                <a:solidFill>
                  <a:srgbClr val="FFFFFF"/>
                </a:solidFill>
              </a:rPr>
              <a:t>eseda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J</a:t>
            </a:r>
            <a:r>
              <a:rPr lang="en-US" sz="1800" dirty="0">
                <a:solidFill>
                  <a:srgbClr val="FFFFFF"/>
                </a:solidFill>
              </a:rPr>
              <a:t>ihomoravské muzeum ve </a:t>
            </a:r>
            <a:r>
              <a:rPr lang="en-US" dirty="0">
                <a:solidFill>
                  <a:srgbClr val="FFFFFF"/>
                </a:solidFill>
              </a:rPr>
              <a:t>Z</a:t>
            </a:r>
            <a:r>
              <a:rPr lang="en-US" sz="1800" dirty="0">
                <a:solidFill>
                  <a:srgbClr val="FFFFFF"/>
                </a:solidFill>
              </a:rPr>
              <a:t>nojmě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Z</a:t>
            </a:r>
            <a:r>
              <a:rPr lang="en-US" sz="1800" dirty="0">
                <a:solidFill>
                  <a:srgbClr val="FFFFFF"/>
                </a:solidFill>
              </a:rPr>
              <a:t>nojemský městský pivovar a re</a:t>
            </a:r>
            <a:r>
              <a:rPr lang="en-US" dirty="0">
                <a:solidFill>
                  <a:srgbClr val="FFFFFF"/>
                </a:solidFill>
              </a:rPr>
              <a:t>Z</a:t>
            </a:r>
            <a:r>
              <a:rPr lang="en-US" sz="1800" dirty="0">
                <a:solidFill>
                  <a:srgbClr val="FFFFFF"/>
                </a:solidFill>
              </a:rPr>
              <a:t>taurace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Destinační společnost </a:t>
            </a:r>
            <a:r>
              <a:rPr lang="en-US" dirty="0">
                <a:solidFill>
                  <a:srgbClr val="FFFFFF"/>
                </a:solidFill>
              </a:rPr>
              <a:t>Z</a:t>
            </a:r>
            <a:r>
              <a:rPr lang="en-US" sz="1800" dirty="0">
                <a:solidFill>
                  <a:srgbClr val="FFFFFF"/>
                </a:solidFill>
              </a:rPr>
              <a:t>nojmo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z="1800" dirty="0">
                <a:solidFill>
                  <a:srgbClr val="FFFFFF"/>
                </a:solidFill>
              </a:rPr>
              <a:t>egion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91525-5092-4B60-A141-CEB6E873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r="-1" b="4678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143</Words>
  <Application>Microsoft Office PowerPoint</Application>
  <PresentationFormat>Širokoúhlá obrazovka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Calibri</vt:lpstr>
      <vt:lpstr>Tw Cen MT</vt:lpstr>
      <vt:lpstr>RetrospectVTI</vt:lpstr>
      <vt:lpstr>SVÁTEČNÍ ZnojmoRegion</vt:lpstr>
      <vt:lpstr>SVÁTEČNÍ kalendář akcí </vt:lpstr>
      <vt:lpstr>SVÁTEČNÍ  seriály akcí</vt:lpstr>
      <vt:lpstr>SVÁTEČNÍ výstavy</vt:lpstr>
      <vt:lpstr>SVÁTEČNÍ  služby</vt:lpstr>
      <vt:lpstr>SVÁTEČNÍ  tipy na dárky</vt:lpstr>
      <vt:lpstr>REGIONÁLNÍ dárky ze Znojemska</vt:lpstr>
      <vt:lpstr>Děkujeme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Tisková konference ZnojmoRegionu</dc:title>
  <dc:creator>ZnojmoRegion ZnojmoRegion</dc:creator>
  <cp:lastModifiedBy>ZnojmoRegion ZnojmoRegion</cp:lastModifiedBy>
  <cp:revision>6</cp:revision>
  <dcterms:created xsi:type="dcterms:W3CDTF">2019-11-14T09:24:19Z</dcterms:created>
  <dcterms:modified xsi:type="dcterms:W3CDTF">2021-11-18T07:22:30Z</dcterms:modified>
</cp:coreProperties>
</file>